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7F62AE-6783-4962-9915-B4D797DCF827}" v="86" dt="2025-02-04T15:23:34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Cycle de vie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Alexis Laverdière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595231-2270-81BA-D3C4-73B5EE5B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24" y="365125"/>
            <a:ext cx="10213676" cy="1339940"/>
          </a:xfrm>
        </p:spPr>
        <p:txBody>
          <a:bodyPr>
            <a:normAutofit/>
          </a:bodyPr>
          <a:lstStyle/>
          <a:p>
            <a:r>
              <a:rPr lang="fr-FR" sz="6000" b="1" dirty="0"/>
              <a:t>germination</a:t>
            </a:r>
          </a:p>
        </p:txBody>
      </p:sp>
    </p:spTree>
    <p:extLst>
      <p:ext uri="{BB962C8B-B14F-4D97-AF65-F5344CB8AC3E}">
        <p14:creationId xmlns:p14="http://schemas.microsoft.com/office/powerpoint/2010/main" val="335172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CCD1F-2CE6-EEF6-21F6-20A557D59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90" y="365125"/>
            <a:ext cx="9811110" cy="1339940"/>
          </a:xfrm>
        </p:spPr>
        <p:txBody>
          <a:bodyPr>
            <a:normAutofit/>
          </a:bodyPr>
          <a:lstStyle/>
          <a:p>
            <a:r>
              <a:rPr lang="fr-FR" sz="6000" b="1" dirty="0"/>
              <a:t>floraison</a:t>
            </a:r>
          </a:p>
        </p:txBody>
      </p:sp>
    </p:spTree>
    <p:extLst>
      <p:ext uri="{BB962C8B-B14F-4D97-AF65-F5344CB8AC3E}">
        <p14:creationId xmlns:p14="http://schemas.microsoft.com/office/powerpoint/2010/main" val="1087412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5308A-A865-3861-579E-278E5CFA3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92" y="365125"/>
            <a:ext cx="10256808" cy="2518883"/>
          </a:xfrm>
        </p:spPr>
        <p:txBody>
          <a:bodyPr>
            <a:normAutofit/>
          </a:bodyPr>
          <a:lstStyle/>
          <a:p>
            <a:r>
              <a:rPr lang="fr-FR" sz="6000" b="1" dirty="0"/>
              <a:t>pollinisation</a:t>
            </a:r>
          </a:p>
        </p:txBody>
      </p:sp>
    </p:spTree>
    <p:extLst>
      <p:ext uri="{BB962C8B-B14F-4D97-AF65-F5344CB8AC3E}">
        <p14:creationId xmlns:p14="http://schemas.microsoft.com/office/powerpoint/2010/main" val="77298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8DAA9D-50A6-A0EF-6D38-836609117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350" y="365125"/>
            <a:ext cx="5785450" cy="1124280"/>
          </a:xfrm>
        </p:spPr>
        <p:txBody>
          <a:bodyPr>
            <a:normAutofit/>
          </a:bodyPr>
          <a:lstStyle/>
          <a:p>
            <a:r>
              <a:rPr lang="fr-FR" sz="6000" b="1" dirty="0"/>
              <a:t>fécondation</a:t>
            </a:r>
          </a:p>
        </p:txBody>
      </p:sp>
    </p:spTree>
    <p:extLst>
      <p:ext uri="{BB962C8B-B14F-4D97-AF65-F5344CB8AC3E}">
        <p14:creationId xmlns:p14="http://schemas.microsoft.com/office/powerpoint/2010/main" val="1997466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B5A1DA-1E9A-5E4D-D6F5-5BC127D41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4506"/>
          </a:xfrm>
        </p:spPr>
        <p:txBody>
          <a:bodyPr>
            <a:normAutofit/>
          </a:bodyPr>
          <a:lstStyle/>
          <a:p>
            <a:r>
              <a:rPr lang="fr-FR" sz="6000" b="1" dirty="0"/>
              <a:t>fructification</a:t>
            </a:r>
          </a:p>
        </p:txBody>
      </p:sp>
    </p:spTree>
    <p:extLst>
      <p:ext uri="{BB962C8B-B14F-4D97-AF65-F5344CB8AC3E}">
        <p14:creationId xmlns:p14="http://schemas.microsoft.com/office/powerpoint/2010/main" val="34139992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Cycle de vie</vt:lpstr>
      <vt:lpstr>germination</vt:lpstr>
      <vt:lpstr>floraison</vt:lpstr>
      <vt:lpstr>pollinisation</vt:lpstr>
      <vt:lpstr>fécondation</vt:lpstr>
      <vt:lpstr>fructification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41</cp:revision>
  <dcterms:created xsi:type="dcterms:W3CDTF">2025-02-04T15:14:08Z</dcterms:created>
  <dcterms:modified xsi:type="dcterms:W3CDTF">2025-02-04T15:24:14Z</dcterms:modified>
</cp:coreProperties>
</file>