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82B3E-29AD-29D8-7540-9EDFF0A2216A}" v="83" dt="2025-03-11T14:33:40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Conquete</a:t>
            </a:r>
            <a:r>
              <a:rPr lang="en-US" dirty="0"/>
              <a:t> </a:t>
            </a:r>
            <a:r>
              <a:rPr lang="en-US" dirty="0" err="1"/>
              <a:t>spatiale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Fait par</a:t>
            </a:r>
          </a:p>
          <a:p>
            <a:r>
              <a:rPr lang="en-US" dirty="0"/>
              <a:t> Alec Lefrançois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B04FB-3D2D-EDA7-79D5-0413FCCBC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pionner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ABE31-0B1C-14C1-0560-88D02A41A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C'est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sonde</a:t>
            </a:r>
          </a:p>
        </p:txBody>
      </p:sp>
      <p:pic>
        <p:nvPicPr>
          <p:cNvPr id="4" name="Picture 3" descr="Pioneer 10 - NASA Science">
            <a:extLst>
              <a:ext uri="{FF2B5EF4-FFF2-40B4-BE49-F238E27FC236}">
                <a16:creationId xmlns:a16="http://schemas.microsoft.com/office/drawing/2014/main" id="{48DB2A19-0670-81C0-8F0B-4F0F83283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4749" y="1733011"/>
            <a:ext cx="7243672" cy="455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090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F1F11-4A09-04CD-DC0E-35E206884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Nationalité</a:t>
            </a:r>
          </a:p>
        </p:txBody>
      </p:sp>
      <p:pic>
        <p:nvPicPr>
          <p:cNvPr id="4" name="Content Placeholder 3" descr="A flag with stars and stripes&#10;&#10;AI-generated content may be incorrect.">
            <a:extLst>
              <a:ext uri="{FF2B5EF4-FFF2-40B4-BE49-F238E27FC236}">
                <a16:creationId xmlns:a16="http://schemas.microsoft.com/office/drawing/2014/main" id="{6151EDDA-D0C4-25B5-9F84-0CBCF39221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2155" y="1539800"/>
            <a:ext cx="9357502" cy="4966119"/>
          </a:xfrm>
        </p:spPr>
      </p:pic>
    </p:spTree>
    <p:extLst>
      <p:ext uri="{BB962C8B-B14F-4D97-AF65-F5344CB8AC3E}">
        <p14:creationId xmlns:p14="http://schemas.microsoft.com/office/powerpoint/2010/main" val="1824403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14315-15C7-4F92-A215-2BD5008C1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C73DD-0B62-273E-5B98-ED604B9B8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1962</a:t>
            </a:r>
          </a:p>
        </p:txBody>
      </p:sp>
    </p:spTree>
    <p:extLst>
      <p:ext uri="{BB962C8B-B14F-4D97-AF65-F5344CB8AC3E}">
        <p14:creationId xmlns:p14="http://schemas.microsoft.com/office/powerpoint/2010/main" val="2920589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Conquete spatiale</vt:lpstr>
      <vt:lpstr>pionner</vt:lpstr>
      <vt:lpstr>Nationalité</vt:lpstr>
      <vt:lpstr>Quand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31</cp:revision>
  <dcterms:created xsi:type="dcterms:W3CDTF">2025-03-11T14:15:42Z</dcterms:created>
  <dcterms:modified xsi:type="dcterms:W3CDTF">2025-03-11T14:49:18Z</dcterms:modified>
</cp:coreProperties>
</file>