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15722-CC1C-9638-5205-4F0368F002B6}" v="183" dt="2025-03-11T14:37:41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Conquête</a:t>
            </a:r>
            <a:r>
              <a:rPr lang="en-US" dirty="0"/>
              <a:t> spatial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Nadia Maheu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1181D-883D-6BCD-6FB6-1CB06D16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Voyager I  </a:t>
            </a:r>
            <a:r>
              <a:rPr lang="en-US" dirty="0" err="1"/>
              <a:t>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CB2E-7233-7D04-9694-A4CD2C4E6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Qui </a:t>
            </a:r>
            <a:r>
              <a:rPr lang="en-US" dirty="0" err="1"/>
              <a:t>ou</a:t>
            </a:r>
            <a:r>
              <a:rPr lang="en-US" dirty="0"/>
              <a:t> quoi </a:t>
            </a:r>
          </a:p>
          <a:p>
            <a:endParaRPr lang="en-US" dirty="0"/>
          </a:p>
        </p:txBody>
      </p:sp>
      <p:pic>
        <p:nvPicPr>
          <p:cNvPr id="4" name="Picture 3" descr="A satellite in space with stars&#10;&#10;AI-generated content may be incorrect.">
            <a:extLst>
              <a:ext uri="{FF2B5EF4-FFF2-40B4-BE49-F238E27FC236}">
                <a16:creationId xmlns:a16="http://schemas.microsoft.com/office/drawing/2014/main" id="{EC762888-D38D-8E1D-9FA6-7765C1E8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856" y="2538593"/>
            <a:ext cx="4541987" cy="333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05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24FD5-A8C5-7725-D5C2-5AF856C6E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nationalité</a:t>
            </a:r>
          </a:p>
        </p:txBody>
      </p:sp>
      <p:pic>
        <p:nvPicPr>
          <p:cNvPr id="4" name="Content Placeholder 3" descr="A flag with stars and stripes&#10;&#10;AI-generated content may be incorrect.">
            <a:extLst>
              <a:ext uri="{FF2B5EF4-FFF2-40B4-BE49-F238E27FC236}">
                <a16:creationId xmlns:a16="http://schemas.microsoft.com/office/drawing/2014/main" id="{C3B8B2F7-E87F-616F-5BA8-18C0CC914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0739" y="2239618"/>
            <a:ext cx="4285352" cy="4256597"/>
          </a:xfrm>
        </p:spPr>
      </p:pic>
    </p:spTree>
    <p:extLst>
      <p:ext uri="{BB962C8B-B14F-4D97-AF65-F5344CB8AC3E}">
        <p14:creationId xmlns:p14="http://schemas.microsoft.com/office/powerpoint/2010/main" val="412518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FDB9-37CC-B7C5-560F-3292C4A0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17355-717C-900C-3593-ACC571664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 Voyager </a:t>
            </a:r>
            <a:r>
              <a:rPr lang="en-US" dirty="0" err="1"/>
              <a:t>i</a:t>
            </a:r>
            <a:r>
              <a:rPr lang="en-US" dirty="0"/>
              <a:t> 2 a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crée</a:t>
            </a:r>
            <a:r>
              <a:rPr lang="en-US" dirty="0"/>
              <a:t> le 20 </a:t>
            </a:r>
            <a:r>
              <a:rPr lang="en-US" dirty="0" err="1"/>
              <a:t>août</a:t>
            </a:r>
            <a:r>
              <a:rPr lang="en-US" dirty="0"/>
              <a:t> 1977 </a:t>
            </a:r>
          </a:p>
          <a:p>
            <a:r>
              <a:rPr lang="en-US" dirty="0"/>
              <a:t>Le 9 </a:t>
            </a:r>
            <a:r>
              <a:rPr lang="en-US" dirty="0" err="1"/>
              <a:t>juillet</a:t>
            </a:r>
            <a:r>
              <a:rPr lang="en-US" dirty="0"/>
              <a:t>  1979 il </a:t>
            </a:r>
            <a:r>
              <a:rPr lang="en-US" dirty="0" err="1"/>
              <a:t>survol</a:t>
            </a:r>
            <a:r>
              <a:rPr lang="en-US" dirty="0"/>
              <a:t> de </a:t>
            </a:r>
            <a:r>
              <a:rPr lang="en-US" dirty="0" err="1"/>
              <a:t>jupiter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Conquête spatial</vt:lpstr>
      <vt:lpstr>Voyager I  ll</vt:lpstr>
      <vt:lpstr>nationalité</vt:lpstr>
      <vt:lpstr>Quand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63</cp:revision>
  <dcterms:created xsi:type="dcterms:W3CDTF">2025-03-11T14:12:06Z</dcterms:created>
  <dcterms:modified xsi:type="dcterms:W3CDTF">2025-03-11T14:50:37Z</dcterms:modified>
</cp:coreProperties>
</file>