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966934-EF8A-51F7-9FD0-498C38B8EFD6}" v="125" dt="2025-03-11T14:30:39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Conquête spatiale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FR" dirty="0"/>
          </a:p>
          <a:p>
            <a:r>
              <a:rPr lang="fr-FR" dirty="0"/>
              <a:t>Fait par Anthony Roy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2C7D500-95AC-F077-9797-CDB7C449C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fr-FR" sz="4000"/>
              <a:t>Valentina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C8CC5F-2A8C-24CE-50AB-DE6D23712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2000"/>
              <a:t>Première femme à être aller dans l'espace </a:t>
            </a:r>
          </a:p>
        </p:txBody>
      </p:sp>
      <p:pic>
        <p:nvPicPr>
          <p:cNvPr id="4" name="Image 3" descr="Une image contenant texte, habits, combinaison pressurisée, astronaute&#10;&#10;Le contenu généré par l’IA peut être incorrect.">
            <a:extLst>
              <a:ext uri="{FF2B5EF4-FFF2-40B4-BE49-F238E27FC236}">
                <a16:creationId xmlns:a16="http://schemas.microsoft.com/office/drawing/2014/main" id="{C9273088-2C6A-A715-8696-1D093186F4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5" b="15733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993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7F97A8-073C-5409-0DCB-1342FDA9A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Quand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0BE48E-F2DE-1F8D-95D0-EB43AF380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3600" dirty="0">
                <a:solidFill>
                  <a:srgbClr val="202122"/>
                </a:solidFill>
                <a:latin typeface="sans-serif"/>
              </a:rPr>
              <a:t>Seule à bord de son vaisseau spatial vostok 6 qui décolle le 16 juin 1963 du cosmodrome de </a:t>
            </a:r>
            <a:r>
              <a:rPr lang="fr-FR" sz="3600" err="1">
                <a:solidFill>
                  <a:srgbClr val="202122"/>
                </a:solidFill>
                <a:latin typeface="sans-serif"/>
              </a:rPr>
              <a:t>baikonour</a:t>
            </a:r>
            <a:endParaRPr lang="fr-FR" sz="3600">
              <a:solidFill>
                <a:srgbClr val="202122"/>
              </a:solidFill>
              <a:latin typeface="sans-serif"/>
            </a:endParaRPr>
          </a:p>
        </p:txBody>
      </p:sp>
    </p:spTree>
    <p:extLst>
      <p:ext uri="{BB962C8B-B14F-4D97-AF65-F5344CB8AC3E}">
        <p14:creationId xmlns:p14="http://schemas.microsoft.com/office/powerpoint/2010/main" val="288289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76D6CDF-C512-4739-B158-55EE955E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503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A737542-2B46-7015-6680-1CF2B58D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3" y="670559"/>
            <a:ext cx="4683321" cy="2148841"/>
          </a:xfrm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en-US"/>
            </a:br>
            <a:r>
              <a:rPr lang="en-US" err="1"/>
              <a:t>Nationalité</a:t>
            </a:r>
            <a:br>
              <a:rPr lang="en-US"/>
            </a:br>
            <a:endParaRPr lang="en-US" kern="1200">
              <a:latin typeface="+mj-lt"/>
            </a:endParaRPr>
          </a:p>
        </p:txBody>
      </p:sp>
      <p:pic>
        <p:nvPicPr>
          <p:cNvPr id="7" name="Espace réservé du contenu 6" descr="Une image contenant symbole, rouge, illustration, conception&#10;&#10;Le contenu généré par l’IA peut être incorrect.">
            <a:extLst>
              <a:ext uri="{FF2B5EF4-FFF2-40B4-BE49-F238E27FC236}">
                <a16:creationId xmlns:a16="http://schemas.microsoft.com/office/drawing/2014/main" id="{FC2938D2-1435-E049-A74C-B9139D6291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4087" b="1"/>
          <a:stretch/>
        </p:blipFill>
        <p:spPr>
          <a:xfrm>
            <a:off x="1" y="3105151"/>
            <a:ext cx="6448424" cy="3752849"/>
          </a:xfrm>
          <a:custGeom>
            <a:avLst/>
            <a:gdLst/>
            <a:ahLst/>
            <a:cxnLst/>
            <a:rect l="l" t="t" r="r" b="b"/>
            <a:pathLst>
              <a:path w="6448424" h="3752849">
                <a:moveTo>
                  <a:pt x="0" y="0"/>
                </a:moveTo>
                <a:lnTo>
                  <a:pt x="137978" y="22215"/>
                </a:lnTo>
                <a:cubicBezTo>
                  <a:pt x="196046" y="32277"/>
                  <a:pt x="252469" y="42437"/>
                  <a:pt x="295660" y="49771"/>
                </a:cubicBezTo>
                <a:cubicBezTo>
                  <a:pt x="364885" y="66610"/>
                  <a:pt x="403214" y="32071"/>
                  <a:pt x="456941" y="65635"/>
                </a:cubicBezTo>
                <a:cubicBezTo>
                  <a:pt x="529612" y="69090"/>
                  <a:pt x="662508" y="71245"/>
                  <a:pt x="731691" y="70501"/>
                </a:cubicBezTo>
                <a:cubicBezTo>
                  <a:pt x="768741" y="62400"/>
                  <a:pt x="808263" y="64633"/>
                  <a:pt x="841820" y="61171"/>
                </a:cubicBezTo>
                <a:cubicBezTo>
                  <a:pt x="958973" y="43639"/>
                  <a:pt x="1009730" y="45863"/>
                  <a:pt x="1068219" y="39136"/>
                </a:cubicBezTo>
                <a:cubicBezTo>
                  <a:pt x="1104329" y="33447"/>
                  <a:pt x="1156536" y="44203"/>
                  <a:pt x="1174190" y="38808"/>
                </a:cubicBezTo>
                <a:cubicBezTo>
                  <a:pt x="1188943" y="36385"/>
                  <a:pt x="1213832" y="14880"/>
                  <a:pt x="1225923" y="34507"/>
                </a:cubicBezTo>
                <a:cubicBezTo>
                  <a:pt x="1305283" y="8501"/>
                  <a:pt x="1319617" y="30839"/>
                  <a:pt x="1385617" y="18003"/>
                </a:cubicBezTo>
                <a:cubicBezTo>
                  <a:pt x="1461876" y="-26747"/>
                  <a:pt x="1519510" y="56342"/>
                  <a:pt x="1563967" y="4638"/>
                </a:cubicBezTo>
                <a:lnTo>
                  <a:pt x="1676634" y="10582"/>
                </a:lnTo>
                <a:lnTo>
                  <a:pt x="1769429" y="20265"/>
                </a:lnTo>
                <a:cubicBezTo>
                  <a:pt x="1790625" y="23534"/>
                  <a:pt x="1880369" y="18448"/>
                  <a:pt x="1900584" y="27732"/>
                </a:cubicBezTo>
                <a:cubicBezTo>
                  <a:pt x="2072430" y="22762"/>
                  <a:pt x="2014935" y="5831"/>
                  <a:pt x="2127041" y="22101"/>
                </a:cubicBezTo>
                <a:cubicBezTo>
                  <a:pt x="2168847" y="65820"/>
                  <a:pt x="2153052" y="28773"/>
                  <a:pt x="2211644" y="44507"/>
                </a:cubicBezTo>
                <a:cubicBezTo>
                  <a:pt x="2211201" y="9921"/>
                  <a:pt x="2277596" y="73686"/>
                  <a:pt x="2299605" y="38004"/>
                </a:cubicBezTo>
                <a:cubicBezTo>
                  <a:pt x="2309570" y="41997"/>
                  <a:pt x="2318531" y="46991"/>
                  <a:pt x="2327359" y="52270"/>
                </a:cubicBezTo>
                <a:lnTo>
                  <a:pt x="2331995" y="55017"/>
                </a:lnTo>
                <a:lnTo>
                  <a:pt x="2353777" y="59755"/>
                </a:lnTo>
                <a:lnTo>
                  <a:pt x="2355893" y="68914"/>
                </a:lnTo>
                <a:lnTo>
                  <a:pt x="2385794" y="81650"/>
                </a:lnTo>
                <a:cubicBezTo>
                  <a:pt x="2397613" y="85211"/>
                  <a:pt x="2411061" y="87627"/>
                  <a:pt x="2427010" y="88184"/>
                </a:cubicBezTo>
                <a:cubicBezTo>
                  <a:pt x="2486314" y="76422"/>
                  <a:pt x="2553170" y="126870"/>
                  <a:pt x="2627153" y="110451"/>
                </a:cubicBezTo>
                <a:cubicBezTo>
                  <a:pt x="2653722" y="107383"/>
                  <a:pt x="2732043" y="116068"/>
                  <a:pt x="2744462" y="128780"/>
                </a:cubicBezTo>
                <a:cubicBezTo>
                  <a:pt x="2760299" y="132873"/>
                  <a:pt x="2780248" y="130843"/>
                  <a:pt x="2785202" y="143610"/>
                </a:cubicBezTo>
                <a:cubicBezTo>
                  <a:pt x="2794558" y="159316"/>
                  <a:pt x="2856498" y="142821"/>
                  <a:pt x="2844667" y="159029"/>
                </a:cubicBezTo>
                <a:cubicBezTo>
                  <a:pt x="2888530" y="147871"/>
                  <a:pt x="2914187" y="181391"/>
                  <a:pt x="2946649" y="192330"/>
                </a:cubicBezTo>
                <a:cubicBezTo>
                  <a:pt x="2981872" y="180417"/>
                  <a:pt x="3015239" y="215115"/>
                  <a:pt x="3088812" y="226485"/>
                </a:cubicBezTo>
                <a:cubicBezTo>
                  <a:pt x="3127734" y="212524"/>
                  <a:pt x="3138301" y="234381"/>
                  <a:pt x="3208669" y="217774"/>
                </a:cubicBezTo>
                <a:cubicBezTo>
                  <a:pt x="3242208" y="219284"/>
                  <a:pt x="3229623" y="233297"/>
                  <a:pt x="3290045" y="235553"/>
                </a:cubicBezTo>
                <a:cubicBezTo>
                  <a:pt x="3399655" y="215239"/>
                  <a:pt x="3444518" y="245862"/>
                  <a:pt x="3529335" y="249571"/>
                </a:cubicBezTo>
                <a:cubicBezTo>
                  <a:pt x="3623697" y="257405"/>
                  <a:pt x="3587652" y="268832"/>
                  <a:pt x="3716766" y="252690"/>
                </a:cubicBezTo>
                <a:cubicBezTo>
                  <a:pt x="3723469" y="267318"/>
                  <a:pt x="3737863" y="269842"/>
                  <a:pt x="3765333" y="266823"/>
                </a:cubicBezTo>
                <a:cubicBezTo>
                  <a:pt x="3810754" y="271601"/>
                  <a:pt x="3792745" y="303866"/>
                  <a:pt x="3846897" y="290090"/>
                </a:cubicBezTo>
                <a:cubicBezTo>
                  <a:pt x="3830941" y="306608"/>
                  <a:pt x="3929114" y="308026"/>
                  <a:pt x="3900217" y="323590"/>
                </a:cubicBezTo>
                <a:cubicBezTo>
                  <a:pt x="3922367" y="343425"/>
                  <a:pt x="3948574" y="318948"/>
                  <a:pt x="3971444" y="336662"/>
                </a:cubicBezTo>
                <a:cubicBezTo>
                  <a:pt x="4002781" y="344193"/>
                  <a:pt x="3960997" y="315419"/>
                  <a:pt x="3997868" y="318867"/>
                </a:cubicBezTo>
                <a:cubicBezTo>
                  <a:pt x="4041159" y="326219"/>
                  <a:pt x="4055435" y="293981"/>
                  <a:pt x="4070852" y="339615"/>
                </a:cubicBezTo>
                <a:cubicBezTo>
                  <a:pt x="4121286" y="335828"/>
                  <a:pt x="4121920" y="355506"/>
                  <a:pt x="4180483" y="373369"/>
                </a:cubicBezTo>
                <a:cubicBezTo>
                  <a:pt x="4211379" y="366707"/>
                  <a:pt x="4230171" y="374664"/>
                  <a:pt x="4246264" y="387458"/>
                </a:cubicBezTo>
                <a:cubicBezTo>
                  <a:pt x="4308508" y="393310"/>
                  <a:pt x="4357326" y="416142"/>
                  <a:pt x="4423169" y="431783"/>
                </a:cubicBezTo>
                <a:lnTo>
                  <a:pt x="4446752" y="435383"/>
                </a:lnTo>
                <a:lnTo>
                  <a:pt x="4446954" y="435566"/>
                </a:lnTo>
                <a:cubicBezTo>
                  <a:pt x="4508528" y="480137"/>
                  <a:pt x="4617740" y="529869"/>
                  <a:pt x="4662523" y="553169"/>
                </a:cubicBezTo>
                <a:cubicBezTo>
                  <a:pt x="4720320" y="547046"/>
                  <a:pt x="4678644" y="560102"/>
                  <a:pt x="4715641" y="575354"/>
                </a:cubicBezTo>
                <a:cubicBezTo>
                  <a:pt x="4682056" y="593278"/>
                  <a:pt x="4768370" y="586520"/>
                  <a:pt x="4742071" y="614016"/>
                </a:cubicBezTo>
                <a:cubicBezTo>
                  <a:pt x="4749637" y="615922"/>
                  <a:pt x="4757797" y="616899"/>
                  <a:pt x="4766183" y="617675"/>
                </a:cubicBezTo>
                <a:lnTo>
                  <a:pt x="4770562" y="618094"/>
                </a:lnTo>
                <a:lnTo>
                  <a:pt x="4783240" y="624350"/>
                </a:lnTo>
                <a:lnTo>
                  <a:pt x="4792882" y="620401"/>
                </a:lnTo>
                <a:lnTo>
                  <a:pt x="4816310" y="625721"/>
                </a:lnTo>
                <a:cubicBezTo>
                  <a:pt x="4824144" y="628595"/>
                  <a:pt x="4831482" y="632720"/>
                  <a:pt x="4837953" y="638824"/>
                </a:cubicBezTo>
                <a:cubicBezTo>
                  <a:pt x="4848645" y="668753"/>
                  <a:pt x="4922266" y="669148"/>
                  <a:pt x="4933914" y="707398"/>
                </a:cubicBezTo>
                <a:cubicBezTo>
                  <a:pt x="4940833" y="719653"/>
                  <a:pt x="4978358" y="746502"/>
                  <a:pt x="4995259" y="744825"/>
                </a:cubicBezTo>
                <a:cubicBezTo>
                  <a:pt x="5005107" y="749034"/>
                  <a:pt x="5010567" y="758092"/>
                  <a:pt x="5024744" y="753396"/>
                </a:cubicBezTo>
                <a:cubicBezTo>
                  <a:pt x="5047511" y="761361"/>
                  <a:pt x="5109162" y="783016"/>
                  <a:pt x="5131877" y="792613"/>
                </a:cubicBezTo>
                <a:cubicBezTo>
                  <a:pt x="5132671" y="802792"/>
                  <a:pt x="5144554" y="806683"/>
                  <a:pt x="5161031" y="810975"/>
                </a:cubicBezTo>
                <a:lnTo>
                  <a:pt x="5176815" y="815342"/>
                </a:lnTo>
                <a:lnTo>
                  <a:pt x="5180064" y="831233"/>
                </a:lnTo>
                <a:cubicBezTo>
                  <a:pt x="5202966" y="819270"/>
                  <a:pt x="5188976" y="863361"/>
                  <a:pt x="5215059" y="865080"/>
                </a:cubicBezTo>
                <a:cubicBezTo>
                  <a:pt x="5235765" y="864786"/>
                  <a:pt x="5236347" y="878098"/>
                  <a:pt x="5245643" y="887119"/>
                </a:cubicBezTo>
                <a:cubicBezTo>
                  <a:pt x="5267660" y="891609"/>
                  <a:pt x="5295742" y="939348"/>
                  <a:pt x="5295952" y="957174"/>
                </a:cubicBezTo>
                <a:cubicBezTo>
                  <a:pt x="5284322" y="1008946"/>
                  <a:pt x="5374979" y="1038019"/>
                  <a:pt x="5367826" y="1079140"/>
                </a:cubicBezTo>
                <a:cubicBezTo>
                  <a:pt x="5371668" y="1089190"/>
                  <a:pt x="5377921" y="1097135"/>
                  <a:pt x="5385646" y="1103730"/>
                </a:cubicBezTo>
                <a:lnTo>
                  <a:pt x="5410965" y="1119397"/>
                </a:lnTo>
                <a:lnTo>
                  <a:pt x="5436960" y="1130910"/>
                </a:lnTo>
                <a:lnTo>
                  <a:pt x="5442083" y="1133134"/>
                </a:lnTo>
                <a:cubicBezTo>
                  <a:pt x="5451910" y="1137346"/>
                  <a:pt x="5457170" y="1169188"/>
                  <a:pt x="5465219" y="1174479"/>
                </a:cubicBezTo>
                <a:cubicBezTo>
                  <a:pt x="5488744" y="1195184"/>
                  <a:pt x="5467141" y="1223401"/>
                  <a:pt x="5488171" y="1238604"/>
                </a:cubicBezTo>
                <a:cubicBezTo>
                  <a:pt x="5523491" y="1271811"/>
                  <a:pt x="5486623" y="1305961"/>
                  <a:pt x="5562172" y="1320840"/>
                </a:cubicBezTo>
                <a:cubicBezTo>
                  <a:pt x="5601634" y="1385316"/>
                  <a:pt x="5636528" y="1453139"/>
                  <a:pt x="5686905" y="1512529"/>
                </a:cubicBezTo>
                <a:cubicBezTo>
                  <a:pt x="5729049" y="1575678"/>
                  <a:pt x="5699691" y="1553768"/>
                  <a:pt x="5748726" y="1623716"/>
                </a:cubicBezTo>
                <a:cubicBezTo>
                  <a:pt x="5783098" y="1689734"/>
                  <a:pt x="5789710" y="1639740"/>
                  <a:pt x="5842593" y="1726595"/>
                </a:cubicBezTo>
                <a:cubicBezTo>
                  <a:pt x="5837824" y="1733043"/>
                  <a:pt x="5862023" y="1845188"/>
                  <a:pt x="5861042" y="1851837"/>
                </a:cubicBezTo>
                <a:cubicBezTo>
                  <a:pt x="5874156" y="1887981"/>
                  <a:pt x="5901790" y="1919218"/>
                  <a:pt x="5921290" y="1943460"/>
                </a:cubicBezTo>
                <a:lnTo>
                  <a:pt x="5978046" y="1997284"/>
                </a:lnTo>
                <a:lnTo>
                  <a:pt x="5992479" y="2056720"/>
                </a:lnTo>
                <a:cubicBezTo>
                  <a:pt x="6011078" y="2079033"/>
                  <a:pt x="6072687" y="2117397"/>
                  <a:pt x="6089639" y="2131171"/>
                </a:cubicBezTo>
                <a:lnTo>
                  <a:pt x="6094199" y="2139379"/>
                </a:lnTo>
                <a:lnTo>
                  <a:pt x="6094822" y="2139386"/>
                </a:lnTo>
                <a:cubicBezTo>
                  <a:pt x="6096947" y="2140841"/>
                  <a:pt x="6098876" y="2143416"/>
                  <a:pt x="6100692" y="2147736"/>
                </a:cubicBezTo>
                <a:lnTo>
                  <a:pt x="6102516" y="2154343"/>
                </a:lnTo>
                <a:lnTo>
                  <a:pt x="6111361" y="2170264"/>
                </a:lnTo>
                <a:lnTo>
                  <a:pt x="6215475" y="2270153"/>
                </a:lnTo>
                <a:lnTo>
                  <a:pt x="6255966" y="2335401"/>
                </a:lnTo>
                <a:lnTo>
                  <a:pt x="6272711" y="2385144"/>
                </a:lnTo>
                <a:cubicBezTo>
                  <a:pt x="6282320" y="2406495"/>
                  <a:pt x="6299066" y="2405139"/>
                  <a:pt x="6304347" y="2439388"/>
                </a:cubicBezTo>
                <a:cubicBezTo>
                  <a:pt x="6297131" y="2486231"/>
                  <a:pt x="6325530" y="2500962"/>
                  <a:pt x="6326729" y="2549400"/>
                </a:cubicBezTo>
                <a:cubicBezTo>
                  <a:pt x="6325926" y="2572066"/>
                  <a:pt x="6339111" y="2599957"/>
                  <a:pt x="6344663" y="2628839"/>
                </a:cubicBezTo>
                <a:lnTo>
                  <a:pt x="6375811" y="2639204"/>
                </a:lnTo>
                <a:cubicBezTo>
                  <a:pt x="6375427" y="2643533"/>
                  <a:pt x="6375041" y="2647863"/>
                  <a:pt x="6374657" y="2652193"/>
                </a:cubicBezTo>
                <a:cubicBezTo>
                  <a:pt x="6373555" y="2658134"/>
                  <a:pt x="6371943" y="2662665"/>
                  <a:pt x="6369740" y="2664642"/>
                </a:cubicBezTo>
                <a:cubicBezTo>
                  <a:pt x="6368032" y="2674540"/>
                  <a:pt x="6371528" y="2686899"/>
                  <a:pt x="6361964" y="2690172"/>
                </a:cubicBezTo>
                <a:cubicBezTo>
                  <a:pt x="6350507" y="2696218"/>
                  <a:pt x="6369375" y="2734440"/>
                  <a:pt x="6355511" y="2727335"/>
                </a:cubicBezTo>
                <a:cubicBezTo>
                  <a:pt x="6358746" y="2734104"/>
                  <a:pt x="6360434" y="2742096"/>
                  <a:pt x="6361058" y="2750592"/>
                </a:cubicBezTo>
                <a:cubicBezTo>
                  <a:pt x="6361013" y="2751998"/>
                  <a:pt x="6360970" y="2753408"/>
                  <a:pt x="6360926" y="2754814"/>
                </a:cubicBezTo>
                <a:lnTo>
                  <a:pt x="6339285" y="2810353"/>
                </a:lnTo>
                <a:cubicBezTo>
                  <a:pt x="6360091" y="2854187"/>
                  <a:pt x="6313103" y="2870086"/>
                  <a:pt x="6325672" y="2908809"/>
                </a:cubicBezTo>
                <a:cubicBezTo>
                  <a:pt x="6341563" y="2966972"/>
                  <a:pt x="6291836" y="2935388"/>
                  <a:pt x="6333498" y="3009772"/>
                </a:cubicBezTo>
                <a:cubicBezTo>
                  <a:pt x="6345476" y="3039254"/>
                  <a:pt x="6345955" y="3068963"/>
                  <a:pt x="6334947" y="3095405"/>
                </a:cubicBezTo>
                <a:lnTo>
                  <a:pt x="6344768" y="3155941"/>
                </a:lnTo>
                <a:cubicBezTo>
                  <a:pt x="6348643" y="3153663"/>
                  <a:pt x="6311793" y="3186588"/>
                  <a:pt x="6314754" y="3197987"/>
                </a:cubicBezTo>
                <a:cubicBezTo>
                  <a:pt x="6318695" y="3221971"/>
                  <a:pt x="6319257" y="3226752"/>
                  <a:pt x="6304230" y="3239690"/>
                </a:cubicBezTo>
                <a:cubicBezTo>
                  <a:pt x="6306321" y="3248567"/>
                  <a:pt x="6307305" y="3254005"/>
                  <a:pt x="6308837" y="3264003"/>
                </a:cubicBezTo>
                <a:cubicBezTo>
                  <a:pt x="6301812" y="3288243"/>
                  <a:pt x="6298529" y="3302527"/>
                  <a:pt x="6309285" y="3324103"/>
                </a:cubicBezTo>
                <a:cubicBezTo>
                  <a:pt x="6301188" y="3343007"/>
                  <a:pt x="6329285" y="3359307"/>
                  <a:pt x="6342503" y="3405661"/>
                </a:cubicBezTo>
                <a:cubicBezTo>
                  <a:pt x="6338012" y="3447477"/>
                  <a:pt x="6408325" y="3505721"/>
                  <a:pt x="6401531" y="3550593"/>
                </a:cubicBezTo>
                <a:cubicBezTo>
                  <a:pt x="6395655" y="3579549"/>
                  <a:pt x="6423437" y="3594758"/>
                  <a:pt x="6427705" y="3624684"/>
                </a:cubicBezTo>
                <a:cubicBezTo>
                  <a:pt x="6416402" y="3629199"/>
                  <a:pt x="6435787" y="3639516"/>
                  <a:pt x="6448424" y="3657106"/>
                </a:cubicBezTo>
                <a:lnTo>
                  <a:pt x="6444014" y="3752742"/>
                </a:lnTo>
                <a:cubicBezTo>
                  <a:pt x="6443990" y="3752777"/>
                  <a:pt x="6443967" y="3752813"/>
                  <a:pt x="6443946" y="3752849"/>
                </a:cubicBezTo>
                <a:lnTo>
                  <a:pt x="0" y="3752849"/>
                </a:lnTo>
                <a:close/>
              </a:path>
            </a:pathLst>
          </a:cu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B409ACE1-124B-4CAD-B5B4-6FA76615C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04" y="670559"/>
            <a:ext cx="4555782" cy="5445076"/>
          </a:xfrm>
        </p:spPr>
        <p:txBody>
          <a:bodyPr anchor="t">
            <a:normAutofit/>
          </a:bodyPr>
          <a:lstStyle/>
          <a:p>
            <a:r>
              <a:rPr lang="en-US" sz="2000" dirty="0"/>
              <a:t>Russe</a:t>
            </a:r>
          </a:p>
        </p:txBody>
      </p:sp>
    </p:spTree>
    <p:extLst>
      <p:ext uri="{BB962C8B-B14F-4D97-AF65-F5344CB8AC3E}">
        <p14:creationId xmlns:p14="http://schemas.microsoft.com/office/powerpoint/2010/main" val="20924187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Conquête spatiale</vt:lpstr>
      <vt:lpstr>Valentina</vt:lpstr>
      <vt:lpstr>Quand</vt:lpstr>
      <vt:lpstr> Nationalité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46</cp:revision>
  <dcterms:created xsi:type="dcterms:W3CDTF">2025-03-11T14:14:16Z</dcterms:created>
  <dcterms:modified xsi:type="dcterms:W3CDTF">2025-03-11T14:47:55Z</dcterms:modified>
</cp:coreProperties>
</file>