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E73ED-28F3-42B0-9345-37A5DD86D988}" v="4" dt="2025-02-04T15:23:13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48EF22-3B71-EE5E-FF60-EB2E03EAE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E82185-F9BB-C4B4-388A-43DA91051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53D2DD-0FD9-800D-58D2-D0AC07E4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BD6FF7-C806-0EF0-B5C8-712CF0C1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661F90-DFFE-B268-047A-43F6AF1A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29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0FD6C-99EC-8F01-5C3D-22443BB9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380513-16FF-D3EC-C0DF-9B4263288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B0DCF1-CE9A-4BB8-0360-CD5D705B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FCA30C-D0A2-622C-3578-96A6E738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684D02-2849-7B11-CFE4-65AE0C8B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787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521B17-301D-449E-B576-4830735F0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3A2B63-E045-A7EA-81B5-5D23FA589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242176-1CAE-9AA8-652D-B7852F3C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EECEDD-010A-ED71-5943-97C059BE0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C46CD2-7629-07E9-787C-42FAC7D9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00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EC845-F1D2-BAB7-EEC9-5F9F3C2E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88D91C-BB64-FDBF-E7E0-4B593D3D4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FC29E7-65B9-6AB6-2783-22A36DD1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EA74B8-2F9C-721D-B6A8-39955BCE0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D24E5-658D-F7F0-10A3-EA1EAFA2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813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9F2A30-42D5-741F-0E8E-CCBD01018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DA9A3D-6ECD-14BC-C979-1AE1ED1B9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08E0FF-7521-D101-E9AD-0B4D3E58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43B9A3-DA0B-454F-69FA-DFF59FAEB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A8F19-AFD4-9F74-5768-1ABF84EF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278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64627E-3036-26A9-3D47-526CBBD3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3CA0AB-71AB-B45E-D3CE-ED01AEDE0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B4B338-14CC-E2F0-A643-D22170148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3DFD90-2BF9-C9FB-FA5F-C51D1FFC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5760D2-A7F3-1C10-9723-56772F8B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8F0630-B180-9FF1-3232-BFD976FC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397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4DAFF7-5C99-F0BE-4D88-410DB149B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D2A783-3F0C-C2AE-9E63-80E5C18A2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DF7C1B-55B2-A445-1B4F-696A5A12C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D334BC-2523-4FF2-52BD-EFCE2E6B7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6C9B44-04B8-60BC-5459-3E4B920EB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38472E2-CF4B-0256-3D28-17522991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84B320-2DDA-2DF6-DF33-9E81E016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1E1DCF-51DF-EFFD-7832-D392CA1C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712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876C0-76CF-FDB1-105F-FC7A40099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5803FD-0A19-3BA2-FB57-E08E2B31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C08ED8-AC1C-88C6-5DB1-339995CB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9F9EB5-D740-7812-E957-F87F2BA2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044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AA839E-72A4-5179-223E-2574BD60A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E0D5F89-DED5-95B9-3A41-3E5A20B3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E7863-6F5C-2246-CBD4-8DCC09E9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055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15519B-293E-BE1E-808C-9EC6B421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30BD3E-9A92-B537-0613-B1B7C41F8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1A2274-60A2-1385-65E3-468D905CB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BDB4E2-4AD8-7D6D-A724-5AE0D239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C66F56-8EDA-5023-E53D-6EE817060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A3B0DA-A5F8-3D43-0BDB-FA333A97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539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36A09-81E2-BCCA-8270-E7E8AD10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61A933-C674-480D-1A49-D94CA8C6B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D2F6A6-7742-70D0-A1F0-82D858A83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7318C9-0486-4EF1-59E7-2E72386D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1C9FEC-BCFB-9A58-1518-62E3D45E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C7C8B2-8B81-24D1-7B42-EB1B68BDB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07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551F3C-6082-6BEB-604C-7BD136B29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BBC43D-F6A4-9C9D-3F5F-EF44C3B89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AB2F0C-3799-20A0-0F62-3CB12C1B46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B9331-5073-4DA5-A728-DDEFA0A29947}" type="datetimeFigureOut">
              <a:rPr lang="fr-CA" smtClean="0"/>
              <a:t>2025-02-04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A97CCA-644E-4E17-4A29-85BB722BB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6B8BA9-E842-B9FE-E198-5149D4911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8CC6C1-E025-4654-9D28-32C7CA78FE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898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4A337A-6A18-2F9E-75C2-6445E2313C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7D2993-6FC4-7AA3-D610-8EF789FBD5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Ludovick Thivierge</a:t>
            </a:r>
          </a:p>
        </p:txBody>
      </p:sp>
    </p:spTree>
    <p:extLst>
      <p:ext uri="{BB962C8B-B14F-4D97-AF65-F5344CB8AC3E}">
        <p14:creationId xmlns:p14="http://schemas.microsoft.com/office/powerpoint/2010/main" val="393243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2503069-BAF5-3C07-3262-15BC221FA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germination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30FE947-CF74-3B32-2040-1844F8007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296" y="1001667"/>
            <a:ext cx="7214616" cy="482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3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93D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A47BA5-855E-D7C8-D82D-A5527A54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 floraison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E8778A95-FB55-3997-01ED-524C77D7D9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022526"/>
            <a:ext cx="7188199" cy="480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3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6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1B0ADD2-5493-F438-3AF3-654F76116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La pollinisation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BEE81938-06A8-FF4C-DB04-5024FE84F4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344" r="16000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5305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1428C48-AC45-A5B0-605C-54C68F3C3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5198168"/>
            <a:ext cx="9859618" cy="6427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/>
              <a:t>La fécondation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DA30BF0-4827-0778-48A5-5FFCCED69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347"/>
          <a:stretch/>
        </p:blipFill>
        <p:spPr>
          <a:xfrm>
            <a:off x="2079812" y="805516"/>
            <a:ext cx="8032376" cy="407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6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F7AFC4-883E-6419-C095-459B43E3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/>
              <a:t>La fructification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5E5C9D41-D47C-FC80-3670-3D2673C60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2856" b="-1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866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Thème Office</vt:lpstr>
      <vt:lpstr>Cycle de vie</vt:lpstr>
      <vt:lpstr>La germination</vt:lpstr>
      <vt:lpstr>La floraison</vt:lpstr>
      <vt:lpstr>La pollinisation</vt:lpstr>
      <vt:lpstr>La fécondation</vt:lpstr>
      <vt:lpstr>La 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lthivierge81 Ludovick</dc:creator>
  <cp:lastModifiedBy>lthivierge81 Ludovick</cp:lastModifiedBy>
  <cp:revision>2</cp:revision>
  <dcterms:created xsi:type="dcterms:W3CDTF">2025-02-04T15:16:21Z</dcterms:created>
  <dcterms:modified xsi:type="dcterms:W3CDTF">2025-02-04T15:25:33Z</dcterms:modified>
</cp:coreProperties>
</file>