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2584A4-06C6-F342-D048-35A4D61E26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9292DA-0C7B-7EC6-0395-1691C7942E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3F5949-9B34-ABF3-0A7E-889ED2B23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12A4-D45F-4724-8385-0F8C0127A360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281931-AE3B-E7F0-62C5-5A90271FD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3B536D-0B7E-05D0-2820-B83402DD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402-5F14-49BB-BA48-6121FEC15C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294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5C9536-EF7D-B202-A7FB-6F37E6F80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9E85AA1-F3CE-0BF9-177E-C5B76CE8CD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1B80D5-DCD7-7960-1192-FC919C9A0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12A4-D45F-4724-8385-0F8C0127A360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1B3858-BC7B-06DE-11F0-C83924DF6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FC4C40-F2D3-0875-A585-86605A818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402-5F14-49BB-BA48-6121FEC15C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506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838C023-8BC5-FE14-513D-3E2E79C6D7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86B0C11-14B0-0918-41B6-D01B0187A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AE36FD-F98E-8593-877B-5DBAA06B6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12A4-D45F-4724-8385-0F8C0127A360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1BCC13-9E4E-768E-462C-76F4EBEF7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7CE980-5558-4941-90CE-A7D2FF029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402-5F14-49BB-BA48-6121FEC15C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327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E5C517-E6DA-AFDF-67D4-E43107C6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7B170E-AD6E-30C1-2770-88536479F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640A18-6701-D15F-7758-3D5148FF4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12A4-D45F-4724-8385-0F8C0127A360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DAF851-8F03-4C66-965E-225B08C1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E0535C-3457-A83C-6343-30F7F6A91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402-5F14-49BB-BA48-6121FEC15C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7033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4E40F8-D1F8-E98C-8287-E70B05187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8EEF451-4B6D-54B3-7E44-1E14E2994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C7A800-36EF-DC6A-AC8F-0E0F8FD84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12A4-D45F-4724-8385-0F8C0127A360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C27963-410E-A237-9C88-4FF165CCC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6A4958-D886-A562-3CA8-0487A6A1B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402-5F14-49BB-BA48-6121FEC15C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0475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2D629F-2159-944C-5BD4-AC8900DE1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72E32B-0536-57E9-A768-41020849B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2686E9-E19E-BEB8-305A-E87B436E46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86E196-8C71-94E7-3C10-E438BCFD4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12A4-D45F-4724-8385-0F8C0127A360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8915CC-8730-A0DB-393A-71F6E1519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550DFA-50A0-7D17-E681-07B6A82C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402-5F14-49BB-BA48-6121FEC15C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626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AA84C7-3A08-BF60-C1DA-032B8807C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3ECFDE-D38C-A227-695D-39CD42B926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D640D2D-CFD8-2628-51DB-6982F0DD2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9F807BC-BF21-FCC2-A739-C0E6CBE8A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A0C58C9-C090-4286-FB0D-5DD8BEEB61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D72AE4D-D033-0368-B055-22FBE1031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12A4-D45F-4724-8385-0F8C0127A360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BED93BE-0797-432A-AEF6-CCC1EFE8C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1701249-C30E-C9A9-C8CD-2325498B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402-5F14-49BB-BA48-6121FEC15C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5884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83C758-236B-4F71-B341-BA40718BD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557E18-43F1-1D66-0FE8-621EAA6D5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12A4-D45F-4724-8385-0F8C0127A360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AB7168A-A920-7144-374B-F5D8AC6D4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7E64E90-7C52-6211-4475-8530EE879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402-5F14-49BB-BA48-6121FEC15C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0753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7538C80-8C13-EB92-8DC6-10B79A190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12A4-D45F-4724-8385-0F8C0127A360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610603F-7BB8-36D5-33F2-3C4C6C24B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B36B042-3671-CADF-B70A-2DF32520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402-5F14-49BB-BA48-6121FEC15C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4347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CA598-E838-E4C9-B856-1AC0FDFDB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FA1C88-703B-0456-0CF7-13A0D5D48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7B40C7-722F-76F8-694B-C12329CB3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4228AF-7A38-95F4-B0E1-012051DBD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12A4-D45F-4724-8385-0F8C0127A360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250EBC-6C05-2818-5951-DC0535BAC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E2C8BF-75E8-D313-BE95-77AADC7FB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402-5F14-49BB-BA48-6121FEC15C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1602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4356B8-4F1D-A402-C8FB-8C2DA13FB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1D457DF-9F3A-CA95-9EA7-DF35959037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4661636-5870-7E63-3D11-15239B7F7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5DCB51-1532-5DA6-0D0A-5C4272E9B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12A4-D45F-4724-8385-0F8C0127A360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EF61AD-0431-2C98-47D0-A83B374B7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961AAF-5221-967C-0D10-B18EDFEEC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D402-5F14-49BB-BA48-6121FEC15C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694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817D89D-CB01-FF46-5BF8-E71CA6742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1CCB74-7C70-AE15-F959-B709BED26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484ECC-C187-5227-9C2F-2B9BAA6B93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8D12A4-D45F-4724-8385-0F8C0127A360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C0C41F-9144-9312-687D-9CF26DE8E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9A55BF-FD55-FF5D-025E-4B1999FEA4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6CD402-5F14-49BB-BA48-6121FEC15C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984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BDC2EC16-F6B1-A0D4-AF3B-9B8F1C4EC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E313A2A-9D6B-FB42-1E57-7422A4A926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Plantule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517B3F9-3116-D2E0-93DC-D85A10B846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Fait par Ludovick Thivierge</a:t>
            </a:r>
          </a:p>
        </p:txBody>
      </p:sp>
    </p:spTree>
    <p:extLst>
      <p:ext uri="{BB962C8B-B14F-4D97-AF65-F5344CB8AC3E}">
        <p14:creationId xmlns:p14="http://schemas.microsoft.com/office/powerpoint/2010/main" val="2657179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C93CC0-B3D2-222E-695C-8E97CE8B2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À quoi associe-t-on la gemmule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5ABFF8-0812-84C7-D906-128989E0F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feuille</a:t>
            </a:r>
          </a:p>
        </p:txBody>
      </p:sp>
    </p:spTree>
    <p:extLst>
      <p:ext uri="{BB962C8B-B14F-4D97-AF65-F5344CB8AC3E}">
        <p14:creationId xmlns:p14="http://schemas.microsoft.com/office/powerpoint/2010/main" val="4122987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F15192-A41F-2ABB-86F6-F574ADAC2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À quoi associe-t-on la tigelle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A6542A-89E5-97A8-0AEA-2DB410302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tige</a:t>
            </a:r>
          </a:p>
        </p:txBody>
      </p:sp>
    </p:spTree>
    <p:extLst>
      <p:ext uri="{BB962C8B-B14F-4D97-AF65-F5344CB8AC3E}">
        <p14:creationId xmlns:p14="http://schemas.microsoft.com/office/powerpoint/2010/main" val="895300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673A3D-F7F7-FEE4-F733-9164605BC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À quoi associe-t-on la radicule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DDD696-6871-2518-4F8B-1FE8FDDC1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racine</a:t>
            </a:r>
          </a:p>
        </p:txBody>
      </p:sp>
    </p:spTree>
    <p:extLst>
      <p:ext uri="{BB962C8B-B14F-4D97-AF65-F5344CB8AC3E}">
        <p14:creationId xmlns:p14="http://schemas.microsoft.com/office/powerpoint/2010/main" val="2295123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CEC421-AB2F-2B17-E569-8C41E3AE4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À quoi associe-t-on le cotylédon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9DCF3B-3E66-3F2B-011C-4010B0ECF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 réservoir d’énergie</a:t>
            </a:r>
          </a:p>
        </p:txBody>
      </p:sp>
    </p:spTree>
    <p:extLst>
      <p:ext uri="{BB962C8B-B14F-4D97-AF65-F5344CB8AC3E}">
        <p14:creationId xmlns:p14="http://schemas.microsoft.com/office/powerpoint/2010/main" val="41170941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34</Words>
  <Application>Microsoft Office PowerPoint</Application>
  <PresentationFormat>Grand écran</PresentationFormat>
  <Paragraphs>10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Thème Office</vt:lpstr>
      <vt:lpstr>Plantule</vt:lpstr>
      <vt:lpstr>À quoi associe-t-on la gemmule</vt:lpstr>
      <vt:lpstr>À quoi associe-t-on la tigelle</vt:lpstr>
      <vt:lpstr>À quoi associe-t-on la radicule</vt:lpstr>
      <vt:lpstr>À quoi associe-t-on le cotylédon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lthivierge81 Ludovick</dc:creator>
  <cp:lastModifiedBy>lthivierge81 Ludovick</cp:lastModifiedBy>
  <cp:revision>1</cp:revision>
  <dcterms:created xsi:type="dcterms:W3CDTF">2025-02-04T15:31:52Z</dcterms:created>
  <dcterms:modified xsi:type="dcterms:W3CDTF">2025-02-04T15:43:21Z</dcterms:modified>
</cp:coreProperties>
</file>