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46DAC-1370-4A37-7E0A-A31EA1BDDB7F}" v="112" dt="2025-03-11T14:26:00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9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chemeClr val="bg2"/>
                </a:solidFill>
              </a:rPr>
              <a:t>Conquête spatiale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/>
              <a:t>Fait par Malek vachon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 Fill">
            <a:extLst>
              <a:ext uri="{FF2B5EF4-FFF2-40B4-BE49-F238E27FC236}">
                <a16:creationId xmlns:a16="http://schemas.microsoft.com/office/drawing/2014/main" id="{7D07B7BC-3270-4CF3-A7AA-0937908AD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48F5E6-4377-481A-9615-8B26AF96A0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D8552057-9E04-4499-916A-649BB6B51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D1194A2F-4E63-4228-A833-4D86528EA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Content Placeholder 3" descr="Spoutnik 1 — Wikipédia">
            <a:extLst>
              <a:ext uri="{FF2B5EF4-FFF2-40B4-BE49-F238E27FC236}">
                <a16:creationId xmlns:a16="http://schemas.microsoft.com/office/drawing/2014/main" id="{7018AE5F-DF89-1D84-2204-4E408E36D3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85" y="2197387"/>
            <a:ext cx="5010816" cy="3903162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24C60D-CEE3-35E1-CA65-E4B50A675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4" y="576072"/>
            <a:ext cx="10377484" cy="1546533"/>
          </a:xfrm>
        </p:spPr>
        <p:txBody>
          <a:bodyPr anchor="t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spoutnik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A7A1BA1-7400-CF09-0FDF-64D022AED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409" y="2197386"/>
            <a:ext cx="4699459" cy="3903163"/>
          </a:xfrm>
        </p:spPr>
        <p:txBody>
          <a:bodyPr anchor="ctr">
            <a:normAutofit/>
          </a:bodyPr>
          <a:lstStyle/>
          <a:p>
            <a:endParaRPr lang="en-US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460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 Fill">
            <a:extLst>
              <a:ext uri="{FF2B5EF4-FFF2-40B4-BE49-F238E27FC236}">
                <a16:creationId xmlns:a16="http://schemas.microsoft.com/office/drawing/2014/main" id="{7D07B7BC-3270-4CF3-A7AA-0937908AD5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48F5E6-4377-481A-9615-8B26AF96A0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D8552057-9E04-4499-916A-649BB6B51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D1194A2F-4E63-4228-A833-4D86528EAD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Content Placeholder 3" descr="Drapeau de la Russie – Boutique Militaire Québec">
            <a:extLst>
              <a:ext uri="{FF2B5EF4-FFF2-40B4-BE49-F238E27FC236}">
                <a16:creationId xmlns:a16="http://schemas.microsoft.com/office/drawing/2014/main" id="{0E9A79E4-7821-D333-8846-C51B823A7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85" y="2673361"/>
            <a:ext cx="5270026" cy="2951214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F5F2164-2C05-8DE7-194B-7FEFCD9B8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4" y="576072"/>
            <a:ext cx="10377484" cy="1546533"/>
          </a:xfrm>
        </p:spPr>
        <p:txBody>
          <a:bodyPr anchor="t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Nationalité   russe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055975F-9897-385B-F3CC-CF04AD94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4409" y="2197386"/>
            <a:ext cx="4699459" cy="3903163"/>
          </a:xfrm>
        </p:spPr>
        <p:txBody>
          <a:bodyPr anchor="ctr">
            <a:normAutofit/>
          </a:bodyPr>
          <a:lstStyle/>
          <a:p>
            <a:endParaRPr lang="en-US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884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6B6961-168B-0134-CEA8-CFAC160FE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121" y="1932478"/>
            <a:ext cx="6935759" cy="313437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Quand-</a:t>
            </a:r>
            <a:r>
              <a:rPr lang="en-US" sz="6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000" dirty="0">
                <a:solidFill>
                  <a:schemeClr val="bg1"/>
                </a:solidFill>
              </a:rPr>
              <a:t>le </a:t>
            </a:r>
            <a:r>
              <a:rPr lang="en-US" sz="6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4 Octobre 1957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D6B450-4278-45B8-88C7-C061710E3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1560911"/>
            <a:ext cx="3581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7CEFB9-5672-4FC6-981B-C8DA3FE08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610600" y="1560911"/>
            <a:ext cx="35814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234A4C-A256-4139-A5F4-27078F0D6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048" y="5286237"/>
            <a:ext cx="1218895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283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Conquête spatiale</vt:lpstr>
      <vt:lpstr>spoutnik</vt:lpstr>
      <vt:lpstr>Nationalité   russe</vt:lpstr>
      <vt:lpstr>Quand- le 4 Octobre 1957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47</cp:revision>
  <dcterms:created xsi:type="dcterms:W3CDTF">2025-03-11T14:13:05Z</dcterms:created>
  <dcterms:modified xsi:type="dcterms:W3CDTF">2025-03-11T14:26:40Z</dcterms:modified>
</cp:coreProperties>
</file>