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41076B-D14B-FC85-E8E8-BD4EB6178A4A}" v="81" dt="2025-01-21T15:22:52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Adaptation fait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Par Malek 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85A15-2250-2650-DEFE-A27367E2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est</a:t>
            </a:r>
            <a:r>
              <a:rPr lang="en-US" dirty="0"/>
              <a:t> le type de régime </a:t>
            </a:r>
            <a:r>
              <a:rPr lang="en-US" dirty="0" err="1"/>
              <a:t>alimentaire</a:t>
            </a:r>
            <a:r>
              <a:rPr lang="en-US" dirty="0"/>
              <a:t>  ?</a:t>
            </a:r>
          </a:p>
        </p:txBody>
      </p:sp>
      <p:pic>
        <p:nvPicPr>
          <p:cNvPr id="4" name="Content Placeholder 3" descr="A close up of a bird&#10;&#10;AI-generated content may be incorrect.">
            <a:extLst>
              <a:ext uri="{FF2B5EF4-FFF2-40B4-BE49-F238E27FC236}">
                <a16:creationId xmlns:a16="http://schemas.microsoft.com/office/drawing/2014/main" id="{9148EF2B-6B05-FE93-C04B-B53B08651A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1076" y="1457491"/>
            <a:ext cx="5322677" cy="316104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37BD41-9750-BA48-0C8E-3CC51E8982D6}"/>
              </a:ext>
            </a:extLst>
          </p:cNvPr>
          <p:cNvSpPr txBox="1"/>
          <p:nvPr/>
        </p:nvSpPr>
        <p:spPr>
          <a:xfrm>
            <a:off x="6995159" y="3596640"/>
            <a:ext cx="331829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/>
              <a:t>omnivore</a:t>
            </a:r>
          </a:p>
        </p:txBody>
      </p:sp>
    </p:spTree>
    <p:extLst>
      <p:ext uri="{BB962C8B-B14F-4D97-AF65-F5344CB8AC3E}">
        <p14:creationId xmlns:p14="http://schemas.microsoft.com/office/powerpoint/2010/main" val="244681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Adaptation fait</vt:lpstr>
      <vt:lpstr>Quel est le type de régime alimentaire 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34</cp:revision>
  <dcterms:created xsi:type="dcterms:W3CDTF">2025-01-21T15:11:51Z</dcterms:created>
  <dcterms:modified xsi:type="dcterms:W3CDTF">2025-01-21T15:26:59Z</dcterms:modified>
</cp:coreProperties>
</file>