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A354E-BDCA-4201-B0F9-2E3E92B52719}" v="89" dt="2025-02-04T15:21:11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Cycle de vie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Malek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941C4-9DBB-8000-70DA-8D21A8D24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germination</a:t>
            </a:r>
          </a:p>
        </p:txBody>
      </p:sp>
      <p:pic>
        <p:nvPicPr>
          <p:cNvPr id="4" name="Content Placeholder 3" descr="Seed germination - Process, Necessity, and its Major Factors">
            <a:extLst>
              <a:ext uri="{FF2B5EF4-FFF2-40B4-BE49-F238E27FC236}">
                <a16:creationId xmlns:a16="http://schemas.microsoft.com/office/drawing/2014/main" id="{E5B0467A-4A03-FD20-36AE-9D718CA3B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3062" y="2266216"/>
            <a:ext cx="8640252" cy="4016494"/>
          </a:xfrm>
        </p:spPr>
      </p:pic>
    </p:spTree>
    <p:extLst>
      <p:ext uri="{BB962C8B-B14F-4D97-AF65-F5344CB8AC3E}">
        <p14:creationId xmlns:p14="http://schemas.microsoft.com/office/powerpoint/2010/main" val="420110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D4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34EB29-59A8-08FC-44FE-BE1B84ADC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floraison</a:t>
            </a: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Des printemps toujours plus précoces ? Comment les plantes déterminent leur  date de floraison">
            <a:extLst>
              <a:ext uri="{FF2B5EF4-FFF2-40B4-BE49-F238E27FC236}">
                <a16:creationId xmlns:a16="http://schemas.microsoft.com/office/drawing/2014/main" id="{19561285-4AF9-9979-2055-18FDAD6504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864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1797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4E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845F34-2301-21D4-F6CA-13AE7F3B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Pollinisation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Quel est le rôle des abeilles dans la pollinisation ? - Les Dorloteurs  d'Abeilles">
            <a:extLst>
              <a:ext uri="{FF2B5EF4-FFF2-40B4-BE49-F238E27FC236}">
                <a16:creationId xmlns:a16="http://schemas.microsoft.com/office/drawing/2014/main" id="{88163495-B2D1-E68F-8ABF-00B2985706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24330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9629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54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D675DC-2534-FB5A-B1D9-0B6722FBF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FFFFFF"/>
                </a:solidFill>
              </a:rPr>
              <a:t>Féconcation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Fécondation des fleurs | Espace pour la vie">
            <a:extLst>
              <a:ext uri="{FF2B5EF4-FFF2-40B4-BE49-F238E27FC236}">
                <a16:creationId xmlns:a16="http://schemas.microsoft.com/office/drawing/2014/main" id="{4A37BD7C-7B22-7509-959A-71FD7FD357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4693" r="-1" b="569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8037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36664-23CF-1E46-FA67-12FC63DC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fructification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E48E5B8-97AC-5ED1-ECB3-506EDC96015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-521718" y="5270021"/>
            <a:ext cx="224107" cy="234266"/>
          </a:xfrm>
        </p:spPr>
        <p:txBody>
          <a:bodyPr>
            <a:normAutofit fontScale="47500" lnSpcReduction="20000"/>
          </a:bodyPr>
          <a:lstStyle/>
          <a:p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4" name="Content Placeholder 3" descr="Fructification : définition et explications">
            <a:extLst>
              <a:ext uri="{FF2B5EF4-FFF2-40B4-BE49-F238E27FC236}">
                <a16:creationId xmlns:a16="http://schemas.microsoft.com/office/drawing/2014/main" id="{7573BB11-DEF0-3809-4F11-D1BB0CFCE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439161"/>
            <a:ext cx="5260976" cy="394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79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Cycle de vie</vt:lpstr>
      <vt:lpstr>germination</vt:lpstr>
      <vt:lpstr>floraison</vt:lpstr>
      <vt:lpstr>Pollinisation</vt:lpstr>
      <vt:lpstr>Féconcation</vt:lpstr>
      <vt:lpstr>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41</cp:revision>
  <dcterms:created xsi:type="dcterms:W3CDTF">2025-02-04T15:14:54Z</dcterms:created>
  <dcterms:modified xsi:type="dcterms:W3CDTF">2025-02-04T15:22:13Z</dcterms:modified>
</cp:coreProperties>
</file>