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379A5D-9385-CBD7-DA9C-359089872A80}" v="114" dt="2025-02-04T15:38:56.2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0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7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95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3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410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2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4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6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1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88" r:id="rId6"/>
    <p:sldLayoutId id="2147483684" r:id="rId7"/>
    <p:sldLayoutId id="2147483685" r:id="rId8"/>
    <p:sldLayoutId id="2147483686" r:id="rId9"/>
    <p:sldLayoutId id="2147483687" r:id="rId10"/>
    <p:sldLayoutId id="214748368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pic>
        <p:nvPicPr>
          <p:cNvPr id="4" name="Picture 3" descr="Green seedling sprouting on the ground">
            <a:extLst>
              <a:ext uri="{FF2B5EF4-FFF2-40B4-BE49-F238E27FC236}">
                <a16:creationId xmlns:a16="http://schemas.microsoft.com/office/drawing/2014/main" id="{97DD1B1A-2920-5A79-FE98-7DEDB220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434" r="-2" b="-2"/>
          <a:stretch/>
        </p:blipFill>
        <p:spPr>
          <a:xfrm>
            <a:off x="20" y="1"/>
            <a:ext cx="12191979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5DEC45B-BA77-21C0-3869-05DE7C923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705856"/>
            <a:ext cx="12192001" cy="1152144"/>
          </a:xfrm>
          <a:prstGeom prst="rect">
            <a:avLst/>
          </a:prstGeom>
          <a:solidFill>
            <a:schemeClr val="bg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615" y="5863030"/>
            <a:ext cx="7955280" cy="870008"/>
          </a:xfrm>
        </p:spPr>
        <p:txBody>
          <a:bodyPr anchor="ctr">
            <a:normAutofit/>
          </a:bodyPr>
          <a:lstStyle/>
          <a:p>
            <a:r>
              <a:rPr lang="en-US" sz="4800" dirty="0" err="1"/>
              <a:t>Plantule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08323" y="5863030"/>
            <a:ext cx="3527062" cy="870008"/>
          </a:xfrm>
        </p:spPr>
        <p:txBody>
          <a:bodyPr anchor="ctr">
            <a:normAutofit/>
          </a:bodyPr>
          <a:lstStyle/>
          <a:p>
            <a:pPr algn="r"/>
            <a:endParaRPr lang="en-US" sz="160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A0A4642-D29D-0121-4C05-5A5559BC5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-568323" y="6281928"/>
            <a:ext cx="115214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77964-62CF-AF62-7079-A445A15C6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À quoi </a:t>
            </a:r>
            <a:r>
              <a:rPr lang="en-US" dirty="0" err="1"/>
              <a:t>associe</a:t>
            </a:r>
            <a:r>
              <a:rPr lang="en-US" dirty="0"/>
              <a:t>-t-on la gemmule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701ED-70F0-6DED-693C-8E089CD60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La Feuille</a:t>
            </a:r>
          </a:p>
        </p:txBody>
      </p:sp>
    </p:spTree>
    <p:extLst>
      <p:ext uri="{BB962C8B-B14F-4D97-AF65-F5344CB8AC3E}">
        <p14:creationId xmlns:p14="http://schemas.microsoft.com/office/powerpoint/2010/main" val="3644109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34D10-AF8F-FF35-E227-312DA5A7D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/>
              <a:t>À quoi </a:t>
            </a:r>
            <a:r>
              <a:rPr lang="en-US" sz="2500" dirty="0" err="1"/>
              <a:t>associe</a:t>
            </a:r>
            <a:r>
              <a:rPr lang="en-US" sz="2500" dirty="0"/>
              <a:t>-t-on le </a:t>
            </a:r>
            <a:r>
              <a:rPr lang="en-US" sz="2500" dirty="0" err="1"/>
              <a:t>cotylédon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9155C-048F-2B44-F9A2-119FAEA97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Le Réservoir </a:t>
            </a:r>
            <a:r>
              <a:rPr lang="en-US" sz="3200" dirty="0" err="1"/>
              <a:t>D'énergie</a:t>
            </a:r>
          </a:p>
        </p:txBody>
      </p:sp>
    </p:spTree>
    <p:extLst>
      <p:ext uri="{BB962C8B-B14F-4D97-AF65-F5344CB8AC3E}">
        <p14:creationId xmlns:p14="http://schemas.microsoft.com/office/powerpoint/2010/main" val="200666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80357-4EC2-C0BB-1301-5551AF47A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/>
              <a:t>À quoi </a:t>
            </a:r>
            <a:r>
              <a:rPr lang="en-US" sz="2500" dirty="0" err="1"/>
              <a:t>associe</a:t>
            </a:r>
            <a:r>
              <a:rPr lang="en-US" sz="2500" dirty="0"/>
              <a:t>-t-on la tige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B35BB-49B6-6BAE-0C14-68541049D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La Racine</a:t>
            </a:r>
          </a:p>
        </p:txBody>
      </p:sp>
    </p:spTree>
    <p:extLst>
      <p:ext uri="{BB962C8B-B14F-4D97-AF65-F5344CB8AC3E}">
        <p14:creationId xmlns:p14="http://schemas.microsoft.com/office/powerpoint/2010/main" val="559621687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DarkSeedLeftStep">
      <a:dk1>
        <a:srgbClr val="000000"/>
      </a:dk1>
      <a:lt1>
        <a:srgbClr val="FFFFFF"/>
      </a:lt1>
      <a:dk2>
        <a:srgbClr val="3C3522"/>
      </a:dk2>
      <a:lt2>
        <a:srgbClr val="E8E2E8"/>
      </a:lt2>
      <a:accent1>
        <a:srgbClr val="48B547"/>
      </a:accent1>
      <a:accent2>
        <a:srgbClr val="6EB13B"/>
      </a:accent2>
      <a:accent3>
        <a:srgbClr val="99A842"/>
      </a:accent3>
      <a:accent4>
        <a:srgbClr val="B1923B"/>
      </a:accent4>
      <a:accent5>
        <a:srgbClr val="C3734D"/>
      </a:accent5>
      <a:accent6>
        <a:srgbClr val="B13B46"/>
      </a:accent6>
      <a:hlink>
        <a:srgbClr val="B0743A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DashVTI</vt:lpstr>
      <vt:lpstr>Plantule</vt:lpstr>
      <vt:lpstr>À quoi associe-t-on la gemmule</vt:lpstr>
      <vt:lpstr>À quoi associe-t-on le cotylédon</vt:lpstr>
      <vt:lpstr>À quoi associe-t-on la tige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46</cp:revision>
  <dcterms:created xsi:type="dcterms:W3CDTF">2025-02-04T15:28:50Z</dcterms:created>
  <dcterms:modified xsi:type="dcterms:W3CDTF">2025-02-04T15:38:57Z</dcterms:modified>
</cp:coreProperties>
</file>