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68FB2E-337F-1629-BDDC-BF94C1600AD2}" v="151" dt="2024-06-17T19:19:54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16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7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47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0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20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34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93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85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9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3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84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4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9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7B132-9C54-4236-8910-3340177AD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D48DB8-4B9A-F495-8D78-2CDAB36491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r="3114" b="6"/>
          <a:stretch/>
        </p:blipFill>
        <p:spPr>
          <a:xfrm>
            <a:off x="13139" y="11"/>
            <a:ext cx="12183122" cy="68579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564" y="3046587"/>
            <a:ext cx="8266054" cy="3670098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Fait par Alexanne Lessard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4350" y="496059"/>
            <a:ext cx="3633923" cy="2397488"/>
          </a:xfrm>
        </p:spPr>
        <p:txBody>
          <a:bodyPr anchor="ctr"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245AB-A754-368C-30D4-5FEFD021D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31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Nom: </a:t>
            </a:r>
            <a:r>
              <a:rPr lang="en-US" dirty="0" err="1"/>
              <a:t>Chêne</a:t>
            </a:r>
            <a:r>
              <a:rPr lang="en-US" dirty="0"/>
              <a:t> rouge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Univers"/>
              </a:rPr>
              <a:t>Photo au loin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Univer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Univers"/>
              </a:rPr>
              <a:t>Nom </a:t>
            </a:r>
            <a:r>
              <a:rPr lang="en-US" dirty="0" err="1">
                <a:solidFill>
                  <a:srgbClr val="000000"/>
                </a:solidFill>
                <a:latin typeface="Univers"/>
              </a:rPr>
              <a:t>scientifique</a:t>
            </a:r>
            <a:r>
              <a:rPr lang="en-US" dirty="0">
                <a:solidFill>
                  <a:srgbClr val="000000"/>
                </a:solidFill>
                <a:latin typeface="Univers"/>
              </a:rPr>
              <a:t>: Quercus rubra</a:t>
            </a:r>
          </a:p>
        </p:txBody>
      </p:sp>
      <p:pic>
        <p:nvPicPr>
          <p:cNvPr id="5" name="Picture 4" descr="A tree next to a road&#10;&#10;Description automatically generated">
            <a:extLst>
              <a:ext uri="{FF2B5EF4-FFF2-40B4-BE49-F238E27FC236}">
                <a16:creationId xmlns:a16="http://schemas.microsoft.com/office/drawing/2014/main" id="{BAE025EA-97CA-F90F-B67B-FBD64ABDC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03" y="2191738"/>
            <a:ext cx="20955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FD5D0-B443-4242-3B2B-20D5EC533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547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Photo </a:t>
            </a:r>
            <a:r>
              <a:rPr lang="en-US" dirty="0" err="1"/>
              <a:t>proche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Photo </a:t>
            </a:r>
            <a:r>
              <a:rPr lang="en-US" dirty="0" err="1"/>
              <a:t>répartition</a:t>
            </a:r>
            <a:r>
              <a:rPr lang="en-US" dirty="0"/>
              <a:t>: </a:t>
            </a:r>
            <a:endParaRPr lang="en-US" dirty="0">
              <a:solidFill>
                <a:srgbClr val="040C28"/>
              </a:solidFill>
              <a:latin typeface="Google Sans"/>
            </a:endParaRPr>
          </a:p>
        </p:txBody>
      </p:sp>
      <p:pic>
        <p:nvPicPr>
          <p:cNvPr id="4" name="Picture 3" descr="A close-up of a tree&#10;&#10;Description automatically generated">
            <a:extLst>
              <a:ext uri="{FF2B5EF4-FFF2-40B4-BE49-F238E27FC236}">
                <a16:creationId xmlns:a16="http://schemas.microsoft.com/office/drawing/2014/main" id="{4F71665F-F937-EFFD-62E6-43E6D789F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095" y="1390920"/>
            <a:ext cx="2214114" cy="2552161"/>
          </a:xfrm>
          <a:prstGeom prst="rect">
            <a:avLst/>
          </a:prstGeom>
        </p:spPr>
      </p:pic>
      <p:pic>
        <p:nvPicPr>
          <p:cNvPr id="5" name="Picture 4" descr="A map of north america with pink areas&#10;&#10;Description automatically generated">
            <a:extLst>
              <a:ext uri="{FF2B5EF4-FFF2-40B4-BE49-F238E27FC236}">
                <a16:creationId xmlns:a16="http://schemas.microsoft.com/office/drawing/2014/main" id="{7614ADDB-C960-2899-E1AA-F2E60C721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967" y="4231095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2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8025-58A3-2FF8-1193-68AA09883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786" y="3152556"/>
            <a:ext cx="10515600" cy="8435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Utilisation</a:t>
            </a:r>
            <a:r>
              <a:rPr lang="en-US" dirty="0"/>
              <a:t>: 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très bon </a:t>
            </a:r>
            <a:r>
              <a:rPr lang="en-US" dirty="0" err="1">
                <a:solidFill>
                  <a:srgbClr val="040C28"/>
                </a:solidFill>
                <a:latin typeface="Google Sans"/>
              </a:rPr>
              <a:t>bois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 pour la </a:t>
            </a:r>
            <a:r>
              <a:rPr lang="en-US" dirty="0" err="1">
                <a:solidFill>
                  <a:srgbClr val="040C28"/>
                </a:solidFill>
                <a:latin typeface="Google Sans"/>
              </a:rPr>
              <a:t>menuiserie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 et </a:t>
            </a:r>
            <a:r>
              <a:rPr lang="en-US" dirty="0" err="1">
                <a:solidFill>
                  <a:srgbClr val="040C28"/>
                </a:solidFill>
                <a:latin typeface="Google Sans"/>
              </a:rPr>
              <a:t>l'ébénisterie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73222909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GradientVTI</vt:lpstr>
      <vt:lpstr>Fait par Alexanne Lessard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72</cp:revision>
  <dcterms:created xsi:type="dcterms:W3CDTF">2024-06-17T19:08:04Z</dcterms:created>
  <dcterms:modified xsi:type="dcterms:W3CDTF">2024-06-17T19:45:26Z</dcterms:modified>
</cp:coreProperties>
</file>