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9E59F-E601-331D-A16D-756D13E88BDA}" v="124" dt="2024-06-17T19:23:55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 par Charles-Edward Claveau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EF5C-D80D-9779-0D3C-2DD904A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Verdana"/>
                <a:ea typeface="Verdana"/>
              </a:rPr>
              <a:t>Nom </a:t>
            </a:r>
            <a:r>
              <a:rPr lang="en-US" sz="2200" dirty="0" err="1">
                <a:latin typeface="Verdana"/>
                <a:ea typeface="Verdana"/>
              </a:rPr>
              <a:t>scientifique</a:t>
            </a:r>
            <a:r>
              <a:rPr lang="en-US" sz="2200" dirty="0">
                <a:ea typeface="+mn-lt"/>
                <a:cs typeface="+mn-lt"/>
              </a:rPr>
              <a:t>: </a:t>
            </a:r>
            <a:r>
              <a:rPr lang="en-US" sz="2200" b="1" i="1" dirty="0">
                <a:ea typeface="+mn-lt"/>
                <a:cs typeface="+mn-lt"/>
              </a:rPr>
              <a:t>Picea </a:t>
            </a:r>
            <a:r>
              <a:rPr lang="en-US" sz="2200" b="1" i="1" dirty="0" err="1">
                <a:ea typeface="+mn-lt"/>
                <a:cs typeface="+mn-lt"/>
              </a:rPr>
              <a:t>mariana</a:t>
            </a:r>
            <a:r>
              <a:rPr lang="en-US" sz="2200" b="1" i="1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sz="2200" dirty="0" err="1">
                <a:latin typeface="Verdana"/>
                <a:ea typeface="Verdana"/>
              </a:rPr>
              <a:t>Autre</a:t>
            </a:r>
            <a:r>
              <a:rPr lang="en-US" sz="2200" dirty="0">
                <a:latin typeface="Verdana"/>
                <a:ea typeface="Verdana"/>
              </a:rPr>
              <a:t> nom: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ptos"/>
                <a:ea typeface="+mn-lt"/>
                <a:cs typeface="+mn-lt"/>
              </a:rPr>
              <a:t>sapinette</a:t>
            </a:r>
            <a:r>
              <a:rPr lang="en-US" sz="2200" b="1" i="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 noir</a:t>
            </a:r>
            <a:endParaRPr lang="en-US" sz="2000" dirty="0">
              <a:latin typeface="Aptos Display"/>
              <a:ea typeface="Verdana"/>
            </a:endParaRPr>
          </a:p>
          <a:p>
            <a:pPr marL="0" indent="0">
              <a:buNone/>
            </a:pPr>
            <a:endParaRPr lang="en-US" sz="2200" b="1" i="1" dirty="0"/>
          </a:p>
        </p:txBody>
      </p:sp>
      <p:pic>
        <p:nvPicPr>
          <p:cNvPr id="4" name="Picture 3" descr="Épinette noire | Association forestière du sud du Québec">
            <a:extLst>
              <a:ext uri="{FF2B5EF4-FFF2-40B4-BE49-F238E27FC236}">
                <a16:creationId xmlns:a16="http://schemas.microsoft.com/office/drawing/2014/main" id="{275FDE16-8C5C-C46C-2171-0A660B65E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71" r="1" b="155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63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escription de l'image Picea_mariana_levila.png.">
            <a:extLst>
              <a:ext uri="{FF2B5EF4-FFF2-40B4-BE49-F238E27FC236}">
                <a16:creationId xmlns:a16="http://schemas.microsoft.com/office/drawing/2014/main" id="{78DAACB8-AA97-8E31-4D7E-12926FDD3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30" r="2" b="67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5" name="Picture 4" descr="Description de cette image, également commentée ci-après">
            <a:extLst>
              <a:ext uri="{FF2B5EF4-FFF2-40B4-BE49-F238E27FC236}">
                <a16:creationId xmlns:a16="http://schemas.microsoft.com/office/drawing/2014/main" id="{7C7E002C-DD2E-3260-44E8-5026B84D0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" r="6624" b="1"/>
          <a:stretch/>
        </p:blipFill>
        <p:spPr>
          <a:xfrm>
            <a:off x="266700" y="360023"/>
            <a:ext cx="5342805" cy="44531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477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C258-CF6A-5F24-486D-6EB04162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202124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Antitussive et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expectorante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l'huile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d'épinette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noire doit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être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utilisée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usage externe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seulement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diluant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de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moitié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avec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huile</a:t>
            </a:r>
            <a:r>
              <a:rPr lang="en-US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40C28"/>
                </a:solidFill>
                <a:ea typeface="+mn-lt"/>
                <a:cs typeface="+mn-lt"/>
              </a:rPr>
              <a:t>végétale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Fait par Charles-Edward Claveau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75</cp:revision>
  <dcterms:created xsi:type="dcterms:W3CDTF">2024-06-17T19:07:49Z</dcterms:created>
  <dcterms:modified xsi:type="dcterms:W3CDTF">2024-06-17T19:31:52Z</dcterms:modified>
</cp:coreProperties>
</file>