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EDA90B-AC77-BCA3-F5B6-9707C3310312}" v="162" dt="2024-06-17T19:20:47.9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Érable </a:t>
            </a:r>
            <a:r>
              <a:rPr lang="en-US" dirty="0" err="1"/>
              <a:t>argenté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Zachary </a:t>
            </a:r>
            <a:r>
              <a:rPr lang="en-US" dirty="0" err="1"/>
              <a:t>thibodeau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33EC9-749C-9200-FC88-F85A1B66A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2498C-951B-F79E-A617-F0F116AA9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Autre</a:t>
            </a:r>
            <a:r>
              <a:rPr lang="en-US" dirty="0"/>
              <a:t> </a:t>
            </a:r>
            <a:r>
              <a:rPr lang="en-US" dirty="0" err="1"/>
              <a:t>nom</a:t>
            </a:r>
            <a:r>
              <a:rPr lang="en-US" dirty="0" err="1">
                <a:solidFill>
                  <a:srgbClr val="000000"/>
                </a:solidFill>
                <a:latin typeface="Aptos"/>
              </a:rPr>
              <a:t>:érable</a:t>
            </a:r>
            <a:r>
              <a:rPr lang="en-US" dirty="0">
                <a:solidFill>
                  <a:srgbClr val="000000"/>
                </a:solidFill>
                <a:latin typeface="Apto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ptos"/>
              </a:rPr>
              <a:t>virginie</a:t>
            </a:r>
            <a:endParaRPr lang="en-US" sz="1700" b="1" i="1" dirty="0" err="1">
              <a:solidFill>
                <a:srgbClr val="333333"/>
              </a:solidFill>
              <a:latin typeface="sans-serif"/>
            </a:endParaRPr>
          </a:p>
          <a:p>
            <a:r>
              <a:rPr lang="en-US" dirty="0"/>
              <a:t>photo au loin </a:t>
            </a:r>
          </a:p>
          <a:p>
            <a:r>
              <a:rPr lang="en-US" dirty="0"/>
              <a:t>Nom </a:t>
            </a:r>
            <a:r>
              <a:rPr lang="en-US" dirty="0" err="1"/>
              <a:t>scientifique:</a:t>
            </a:r>
            <a:r>
              <a:rPr lang="en-US" sz="1700" b="1" i="1" dirty="0" err="1">
                <a:solidFill>
                  <a:srgbClr val="333333"/>
                </a:solidFill>
                <a:latin typeface="sans-serif"/>
              </a:rPr>
              <a:t>Acer</a:t>
            </a:r>
            <a:r>
              <a:rPr lang="en-US" sz="1700" b="1" i="1" dirty="0">
                <a:solidFill>
                  <a:srgbClr val="333333"/>
                </a:solidFill>
                <a:latin typeface="sans-serif"/>
              </a:rPr>
              <a:t> </a:t>
            </a:r>
            <a:r>
              <a:rPr lang="en-US" sz="1700" b="1" i="1" dirty="0" err="1">
                <a:solidFill>
                  <a:srgbClr val="333333"/>
                </a:solidFill>
                <a:latin typeface="sans-serif"/>
              </a:rPr>
              <a:t>saccharinum</a:t>
            </a:r>
            <a:endParaRPr lang="en-US" sz="1700" dirty="0" err="1">
              <a:latin typeface="sans-serif"/>
            </a:endParaRPr>
          </a:p>
          <a:p>
            <a:endParaRPr lang="en-US" dirty="0"/>
          </a:p>
        </p:txBody>
      </p:sp>
      <p:pic>
        <p:nvPicPr>
          <p:cNvPr id="4" name="Picture 3" descr="Description de cette image, également commentée ci-après">
            <a:extLst>
              <a:ext uri="{FF2B5EF4-FFF2-40B4-BE49-F238E27FC236}">
                <a16:creationId xmlns:a16="http://schemas.microsoft.com/office/drawing/2014/main" id="{378234B4-2D54-EB12-D6D4-725F3403C9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5754" y="1832663"/>
            <a:ext cx="3982528" cy="5018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73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E2E9B-AC3B-8062-02DD-7A09F982D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FF342-8055-3C16-112A-A1A1C697B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Photo </a:t>
            </a:r>
            <a:r>
              <a:rPr lang="en-US" dirty="0" err="1"/>
              <a:t>proche</a:t>
            </a:r>
            <a:endParaRPr lang="en-US" dirty="0"/>
          </a:p>
          <a:p>
            <a:endParaRPr lang="en-US" dirty="0"/>
          </a:p>
          <a:p>
            <a:endParaRPr lang="en-US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Photo </a:t>
            </a:r>
            <a:r>
              <a:rPr lang="en-US" dirty="0" err="1"/>
              <a:t>répartition</a:t>
            </a:r>
            <a:r>
              <a:rPr lang="en-US" dirty="0"/>
              <a:t>                                         (habitat)</a:t>
            </a:r>
          </a:p>
          <a:p>
            <a:endParaRPr lang="en-US" dirty="0"/>
          </a:p>
        </p:txBody>
      </p:sp>
      <p:pic>
        <p:nvPicPr>
          <p:cNvPr id="6" name="Picture 5" descr="A close up of a flower&#10;&#10;Description automatically generated">
            <a:extLst>
              <a:ext uri="{FF2B5EF4-FFF2-40B4-BE49-F238E27FC236}">
                <a16:creationId xmlns:a16="http://schemas.microsoft.com/office/drawing/2014/main" id="{FF389511-B250-1E51-5BD6-1E1129EC05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711" y="1707541"/>
            <a:ext cx="2828745" cy="2103588"/>
          </a:xfrm>
          <a:prstGeom prst="rect">
            <a:avLst/>
          </a:prstGeom>
        </p:spPr>
      </p:pic>
      <p:pic>
        <p:nvPicPr>
          <p:cNvPr id="7" name="Picture 6" descr="A map of the united states&#10;&#10;Description automatically generated">
            <a:extLst>
              <a:ext uri="{FF2B5EF4-FFF2-40B4-BE49-F238E27FC236}">
                <a16:creationId xmlns:a16="http://schemas.microsoft.com/office/drawing/2014/main" id="{F2B8E760-2600-C78C-999A-3312B0423F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9647" y="4010384"/>
            <a:ext cx="2762250" cy="27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851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9CC8F-DF17-A969-8220-6520EA28B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utilisation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E7104-3507-3EAE-85BF-F2D5B57FC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D4351E-DE5D-1BAA-E103-FD8BB5134491}"/>
              </a:ext>
            </a:extLst>
          </p:cNvPr>
          <p:cNvSpPr txBox="1"/>
          <p:nvPr/>
        </p:nvSpPr>
        <p:spPr>
          <a:xfrm>
            <a:off x="3588589" y="2136476"/>
            <a:ext cx="7775275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Font typeface=""/>
              <a:buChar char="•"/>
            </a:pPr>
            <a:r>
              <a:rPr lang="en-US">
                <a:solidFill>
                  <a:srgbClr val="202124"/>
                </a:solidFill>
                <a:latin typeface="Google Sans"/>
              </a:rPr>
              <a:t>comme revêtement de sol.</a:t>
            </a:r>
          </a:p>
          <a:p>
            <a:pPr>
              <a:buFont typeface=""/>
              <a:buChar char="•"/>
            </a:pPr>
            <a:r>
              <a:rPr lang="en-US">
                <a:solidFill>
                  <a:srgbClr val="202124"/>
                </a:solidFill>
                <a:latin typeface="Google Sans"/>
              </a:rPr>
              <a:t>comme bois de placage.</a:t>
            </a:r>
          </a:p>
          <a:p>
            <a:pPr>
              <a:buFont typeface=""/>
              <a:buChar char="•"/>
            </a:pPr>
            <a:r>
              <a:rPr lang="en-US">
                <a:solidFill>
                  <a:srgbClr val="202124"/>
                </a:solidFill>
                <a:latin typeface="Google Sans"/>
              </a:rPr>
              <a:t>pour la fabrication de pâte.</a:t>
            </a:r>
          </a:p>
          <a:p>
            <a:pPr>
              <a:buFont typeface=""/>
              <a:buChar char="•"/>
            </a:pPr>
            <a:r>
              <a:rPr lang="en-US">
                <a:solidFill>
                  <a:srgbClr val="202124"/>
                </a:solidFill>
                <a:latin typeface="Google Sans"/>
              </a:rPr>
              <a:t>pour la fabrication d'instruments de musique.</a:t>
            </a:r>
          </a:p>
        </p:txBody>
      </p:sp>
    </p:spTree>
    <p:extLst>
      <p:ext uri="{BB962C8B-B14F-4D97-AF65-F5344CB8AC3E}">
        <p14:creationId xmlns:p14="http://schemas.microsoft.com/office/powerpoint/2010/main" val="3535833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Érable argenté</vt:lpstr>
      <vt:lpstr>PowerPoint Presentation</vt:lpstr>
      <vt:lpstr>PowerPoint Presentation</vt:lpstr>
      <vt:lpstr>utilisation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67</cp:revision>
  <dcterms:created xsi:type="dcterms:W3CDTF">2024-06-17T19:08:09Z</dcterms:created>
  <dcterms:modified xsi:type="dcterms:W3CDTF">2024-06-17T19:39:01Z</dcterms:modified>
</cp:coreProperties>
</file>