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9DB1EA-0B30-F9E7-847C-3F62A4946523}" v="100" dt="2024-06-17T19:18:31.2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Érable à sucre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Fais par </a:t>
            </a:r>
            <a:r>
              <a:rPr lang="fr-FR" dirty="0" err="1"/>
              <a:t>zack</a:t>
            </a:r>
            <a:r>
              <a:rPr lang="fr-FR" dirty="0"/>
              <a:t> </a:t>
            </a:r>
            <a:r>
              <a:rPr lang="fr-FR" dirty="0" err="1"/>
              <a:t>labbé</a:t>
            </a:r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855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60547DE-365D-BF72-159D-77A9A1006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Érable franc - saccharum</a:t>
            </a:r>
          </a:p>
        </p:txBody>
      </p:sp>
      <p:sp>
        <p:nvSpPr>
          <p:cNvPr id="11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Espace réservé du contenu 3" descr="Érable à sucre — Wikipédia">
            <a:extLst>
              <a:ext uri="{FF2B5EF4-FFF2-40B4-BE49-F238E27FC236}">
                <a16:creationId xmlns:a16="http://schemas.microsoft.com/office/drawing/2014/main" id="{863FEC92-FC6D-6510-A667-833D2915E0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6033" r="1" b="4468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780164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C0A1ED06-4733-4020-9C60-81D4D8014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0CA3509-3AF9-45FE-93ED-57BB5D5E8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7388" y="181576"/>
            <a:ext cx="11823637" cy="65010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Espace réservé du contenu 3" descr="Acer Saccharum / Érable à sucre | Pépinière Dominique Savio">
            <a:extLst>
              <a:ext uri="{FF2B5EF4-FFF2-40B4-BE49-F238E27FC236}">
                <a16:creationId xmlns:a16="http://schemas.microsoft.com/office/drawing/2014/main" id="{84475092-86B0-3709-351A-0FD2DC5030C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80000"/>
          </a:blip>
          <a:srcRect r="1" b="17587"/>
          <a:stretch/>
        </p:blipFill>
        <p:spPr>
          <a:xfrm>
            <a:off x="181899" y="182880"/>
            <a:ext cx="5915025" cy="6499784"/>
          </a:xfrm>
          <a:prstGeom prst="rect">
            <a:avLst/>
          </a:prstGeom>
        </p:spPr>
      </p:pic>
      <p:pic>
        <p:nvPicPr>
          <p:cNvPr id="5" name="Image 4" descr="Érable à sucre — Wikipédia">
            <a:extLst>
              <a:ext uri="{FF2B5EF4-FFF2-40B4-BE49-F238E27FC236}">
                <a16:creationId xmlns:a16="http://schemas.microsoft.com/office/drawing/2014/main" id="{7FA5A341-C4E6-D71F-989B-3885FACD343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80000"/>
          </a:blip>
          <a:srcRect l="500" r="8497"/>
          <a:stretch/>
        </p:blipFill>
        <p:spPr>
          <a:xfrm>
            <a:off x="6095156" y="182880"/>
            <a:ext cx="5915025" cy="6499784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2907554A-6D83-44A8-C3FD-A7C3870C1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6091680" y="-2203263"/>
            <a:ext cx="5176520" cy="3917240"/>
          </a:xfrm>
        </p:spPr>
        <p:txBody>
          <a:bodyPr anchor="b">
            <a:normAutofit/>
          </a:bodyPr>
          <a:lstStyle/>
          <a:p>
            <a:r>
              <a:rPr lang="fr-FR" sz="4000" dirty="0">
                <a:solidFill>
                  <a:srgbClr val="000000"/>
                </a:solidFill>
              </a:rPr>
              <a:t>habitat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9182625-DC10-2AEF-B046-5BEBB2A0DA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539" y="449546"/>
            <a:ext cx="8438840" cy="494634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Photo de </a:t>
            </a:r>
            <a:r>
              <a:rPr lang="en-US" err="1">
                <a:solidFill>
                  <a:srgbClr val="000000"/>
                </a:solidFill>
              </a:rPr>
              <a:t>proche</a:t>
            </a: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092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2DC374-AFE1-EA0F-D96B-F44711311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Il sert principalement à faire de l'eau d'érable</a:t>
            </a:r>
          </a:p>
        </p:txBody>
      </p:sp>
      <p:pic>
        <p:nvPicPr>
          <p:cNvPr id="4" name="Espace réservé du contenu 3" descr="Érable à sucre - Acer saccharum">
            <a:extLst>
              <a:ext uri="{FF2B5EF4-FFF2-40B4-BE49-F238E27FC236}">
                <a16:creationId xmlns:a16="http://schemas.microsoft.com/office/drawing/2014/main" id="{1CEEE0F1-2FAA-E997-8253-D1B2DD3BD4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34260" y="1825625"/>
            <a:ext cx="6523480" cy="4351338"/>
          </a:xfrm>
        </p:spPr>
      </p:pic>
    </p:spTree>
    <p:extLst>
      <p:ext uri="{BB962C8B-B14F-4D97-AF65-F5344CB8AC3E}">
        <p14:creationId xmlns:p14="http://schemas.microsoft.com/office/powerpoint/2010/main" val="391380821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Érable à sucre</vt:lpstr>
      <vt:lpstr>Érable franc - saccharum</vt:lpstr>
      <vt:lpstr>habitat</vt:lpstr>
      <vt:lpstr>Il sert principalement à faire de l'eau d'érable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51</cp:revision>
  <dcterms:created xsi:type="dcterms:W3CDTF">2024-06-17T19:07:59Z</dcterms:created>
  <dcterms:modified xsi:type="dcterms:W3CDTF">2024-06-17T19:46:18Z</dcterms:modified>
</cp:coreProperties>
</file>