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E1C3D-9CFA-7B57-6328-E0894E0D406E}" v="80" dt="2024-06-17T19:21:00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992A9F-62BF-505A-750D-BB89DEC0C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241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028" y="2155188"/>
            <a:ext cx="4160233" cy="2839273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Érable rouge wikipédia Fait par Robyn Laplante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028" y="5166367"/>
            <a:ext cx="4160233" cy="850998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9A5114-55F8-4976-BBE9-EB03D1314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8E7F15-1BC6-438A-8D72-8DC7AED51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641807-6842-4066-AF10-93EC82C9F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82CAD2-2793-4D56-BE4D-E6CEF77D7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ADA1AD-25F7-4EE1-9E91-CB4534B56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625553-33A6-42A6-BA58-B6F60A4E5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B990D2-1682-41A9-850F-4DC602C31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8FBDFC-CF2A-4A9A-88B1-15D45D68B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299EF-4D18-40D1-AAB9-5082B26AB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49880C-55B6-4C46-A7F6-6A2856231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809907-F418-42B7-B7DA-7578B44AA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71152CA-C7C6-498B-AC68-B4620D242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tree with red leaves&#10;&#10;Description automatically generated">
            <a:extLst>
              <a:ext uri="{FF2B5EF4-FFF2-40B4-BE49-F238E27FC236}">
                <a16:creationId xmlns:a16="http://schemas.microsoft.com/office/drawing/2014/main" id="{8A93E1A4-F867-DE72-42BC-56CE6D19B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2" r="3" b="6132"/>
          <a:stretch/>
        </p:blipFill>
        <p:spPr>
          <a:xfrm>
            <a:off x="6997974" y="706170"/>
            <a:ext cx="4492357" cy="543151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867670" y="850149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5A5941-AEC0-2296-5B5F-579BFB83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09600"/>
            <a:ext cx="6171202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Plaine rouge ou le plain ou même érable de virginie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C018-A3A7-15E4-4CC0-AF2AC39A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70927"/>
            <a:ext cx="6171202" cy="258090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Nom scientifique : Acer rubrum</a:t>
            </a:r>
          </a:p>
        </p:txBody>
      </p:sp>
    </p:spTree>
    <p:extLst>
      <p:ext uri="{BB962C8B-B14F-4D97-AF65-F5344CB8AC3E}">
        <p14:creationId xmlns:p14="http://schemas.microsoft.com/office/powerpoint/2010/main" val="263898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6DF7D-5F6A-F791-AC29-B87028B1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Photo répartition</a:t>
            </a:r>
            <a:endParaRPr lang="en-US" sz="2800" kern="1200">
              <a:solidFill>
                <a:schemeClr val="bg1">
                  <a:alpha val="60000"/>
                </a:schemeClr>
              </a:solidFill>
              <a:latin typeface="+mj-lt"/>
            </a:endParaRPr>
          </a:p>
        </p:txBody>
      </p:sp>
      <p:pic>
        <p:nvPicPr>
          <p:cNvPr id="4" name="Content Placeholder 3" descr="A close up of a leaf&#10;&#10;Description automatically generated">
            <a:extLst>
              <a:ext uri="{FF2B5EF4-FFF2-40B4-BE49-F238E27FC236}">
                <a16:creationId xmlns:a16="http://schemas.microsoft.com/office/drawing/2014/main" id="{6D3E9305-D8A2-8F5C-6DCD-784C18B1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85" r="29644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8FF54ABB-3E58-0256-F98F-D4B356616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01" r="13310" b="-2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1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7BA8-359C-7FED-66C2-88FFCC59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6CB4-F191-6592-703C-9F5AD487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L'érable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rouge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est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largement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cultivé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comme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arbre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d'ornement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dans les parcs et les grands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jardins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Amérique du Nord.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1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Érable rouge wikipédia Fait par Robyn Laplante</vt:lpstr>
      <vt:lpstr>Plaine rouge ou le plain ou même érable de virginie</vt:lpstr>
      <vt:lpstr>Photo répartition</vt:lpstr>
      <vt:lpstr>Utilisation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55</cp:revision>
  <dcterms:created xsi:type="dcterms:W3CDTF">2024-06-17T19:07:54Z</dcterms:created>
  <dcterms:modified xsi:type="dcterms:W3CDTF">2024-06-18T16:45:58Z</dcterms:modified>
</cp:coreProperties>
</file>