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59B3E5-5040-B149-7A06-0C7FD912923B}" v="228" dt="2024-06-17T19:23:54.1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73" d="100"/>
          <a:sy n="73" d="100"/>
        </p:scale>
        <p:origin x="21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ABA69-5921-A104-C622-414DDDB6F4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ea typeface="Calibri Light"/>
                <a:cs typeface="Calibri Light"/>
              </a:rPr>
              <a:t>Frène</a:t>
            </a:r>
            <a:r>
              <a:rPr lang="en-US" dirty="0">
                <a:ea typeface="Calibri Light"/>
                <a:cs typeface="Calibri Light"/>
              </a:rPr>
              <a:t> </a:t>
            </a:r>
            <a:r>
              <a:rPr lang="en-US" dirty="0" err="1">
                <a:ea typeface="Calibri Light"/>
                <a:cs typeface="Calibri Light"/>
              </a:rPr>
              <a:t>blanc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BD096E-837A-C32E-6367-933734BC27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dirty="0">
                <a:ea typeface="Calibri"/>
                <a:cs typeface="Calibri"/>
              </a:rPr>
              <a:t>Fait par Félix Lachance </a:t>
            </a:r>
            <a:endParaRPr lang="en-US" sz="480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83522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B2C58-002D-8513-02AD-F6058AFBE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ea typeface="Calibri Light"/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273DBE-687D-8136-94B7-1DCF2B9B0A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500" b="1" i="1" dirty="0" err="1">
                <a:solidFill>
                  <a:srgbClr val="333333"/>
                </a:solidFill>
                <a:latin typeface="sans-serif"/>
                <a:ea typeface="Calibri"/>
                <a:cs typeface="Calibri"/>
              </a:rPr>
              <a:t>Autre</a:t>
            </a:r>
            <a:r>
              <a:rPr lang="en-US" sz="2500" b="1" i="1" dirty="0">
                <a:solidFill>
                  <a:srgbClr val="333333"/>
                </a:solidFill>
                <a:latin typeface="sans-serif"/>
                <a:ea typeface="Calibri"/>
                <a:cs typeface="Calibri"/>
              </a:rPr>
              <a:t> nom                       photo au loin                   nom </a:t>
            </a:r>
            <a:r>
              <a:rPr lang="en-US" sz="2500" b="1" i="1" dirty="0" err="1">
                <a:solidFill>
                  <a:srgbClr val="333333"/>
                </a:solidFill>
                <a:latin typeface="sans-serif"/>
                <a:ea typeface="Calibri"/>
                <a:cs typeface="Calibri"/>
              </a:rPr>
              <a:t>scientifique</a:t>
            </a:r>
            <a:endParaRPr lang="en-US" sz="2500" b="1" i="1" dirty="0">
              <a:solidFill>
                <a:srgbClr val="333333"/>
              </a:solidFill>
              <a:latin typeface="sans-serif"/>
              <a:ea typeface="Calibri"/>
              <a:cs typeface="Calibri"/>
            </a:endParaRPr>
          </a:p>
          <a:p>
            <a:endParaRPr lang="en-US" sz="2500" b="1" i="1" dirty="0">
              <a:solidFill>
                <a:srgbClr val="333333"/>
              </a:solidFill>
              <a:latin typeface="sans-serif"/>
              <a:ea typeface="Calibri"/>
              <a:cs typeface="Calibri"/>
            </a:endParaRPr>
          </a:p>
          <a:p>
            <a:pPr marL="0" indent="0" algn="ctr">
              <a:buNone/>
            </a:pPr>
            <a:r>
              <a:rPr lang="en-US" sz="2500" b="1" i="1">
                <a:solidFill>
                  <a:srgbClr val="333333"/>
                </a:solidFill>
                <a:latin typeface="sans-serif"/>
                <a:ea typeface="Calibri"/>
                <a:cs typeface="Calibri"/>
              </a:rPr>
              <a:t>                                                                              Fraxinus americana</a:t>
            </a:r>
            <a:endParaRPr lang="en-US"/>
          </a:p>
          <a:p>
            <a:pPr algn="ctr"/>
            <a:br>
              <a:rPr lang="en-US" dirty="0"/>
            </a:br>
            <a:endParaRPr lang="en-US" dirty="0"/>
          </a:p>
          <a:p>
            <a:pPr marL="0" indent="0">
              <a:buNone/>
            </a:pPr>
            <a:endParaRPr lang="en-US" sz="2500" b="1" i="1" dirty="0">
              <a:solidFill>
                <a:srgbClr val="333333"/>
              </a:solidFill>
              <a:latin typeface="sans-serif"/>
              <a:ea typeface="Calibri"/>
              <a:cs typeface="Calibri"/>
            </a:endParaRPr>
          </a:p>
        </p:txBody>
      </p:sp>
      <p:pic>
        <p:nvPicPr>
          <p:cNvPr id="5" name="Picture 4" descr="Description de cette image, également commentée ci-après">
            <a:extLst>
              <a:ext uri="{FF2B5EF4-FFF2-40B4-BE49-F238E27FC236}">
                <a16:creationId xmlns:a16="http://schemas.microsoft.com/office/drawing/2014/main" id="{0644F933-8819-B13F-C8C3-01F5286769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9189" y="2436963"/>
            <a:ext cx="2357886" cy="311988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E31216A-0459-2531-918B-9D0C43592FD0}"/>
              </a:ext>
            </a:extLst>
          </p:cNvPr>
          <p:cNvSpPr txBox="1"/>
          <p:nvPr/>
        </p:nvSpPr>
        <p:spPr>
          <a:xfrm>
            <a:off x="1079334" y="2860236"/>
            <a:ext cx="3118547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 b="1" err="1">
                <a:solidFill>
                  <a:srgbClr val="202122"/>
                </a:solidFill>
                <a:latin typeface="sans-serif"/>
              </a:rPr>
              <a:t>Frêne</a:t>
            </a:r>
            <a:r>
              <a:rPr lang="en-US" sz="4000" b="1" dirty="0">
                <a:solidFill>
                  <a:srgbClr val="202122"/>
                </a:solidFill>
                <a:latin typeface="sans-serif"/>
              </a:rPr>
              <a:t> </a:t>
            </a:r>
            <a:r>
              <a:rPr lang="en-US" sz="4000" b="1" err="1">
                <a:solidFill>
                  <a:srgbClr val="202122"/>
                </a:solidFill>
                <a:latin typeface="sans-serif"/>
              </a:rPr>
              <a:t>d'Amérique</a:t>
            </a:r>
            <a:r>
              <a:rPr lang="en-US" sz="4000" dirty="0">
                <a:solidFill>
                  <a:srgbClr val="202122"/>
                </a:solidFill>
                <a:latin typeface="sans-serif"/>
              </a:rPr>
              <a:t> </a:t>
            </a:r>
            <a:r>
              <a:rPr lang="en-US" sz="4000" err="1">
                <a:solidFill>
                  <a:srgbClr val="202122"/>
                </a:solidFill>
                <a:latin typeface="sans-serif"/>
              </a:rPr>
              <a:t>ou</a:t>
            </a:r>
            <a:r>
              <a:rPr lang="en-US" sz="4000" dirty="0">
                <a:solidFill>
                  <a:srgbClr val="202122"/>
                </a:solidFill>
                <a:latin typeface="sans-serif"/>
              </a:rPr>
              <a:t> </a:t>
            </a:r>
            <a:r>
              <a:rPr lang="en-US" sz="4000" b="1" dirty="0">
                <a:solidFill>
                  <a:srgbClr val="202122"/>
                </a:solidFill>
                <a:latin typeface="sans-serif"/>
              </a:rPr>
              <a:t>Franc </a:t>
            </a:r>
            <a:r>
              <a:rPr lang="en-US" sz="4000" b="1" err="1">
                <a:solidFill>
                  <a:srgbClr val="202122"/>
                </a:solidFill>
                <a:latin typeface="sans-serif"/>
              </a:rPr>
              <a:t>Frêne</a:t>
            </a:r>
            <a:endParaRPr lang="en-US" sz="400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7120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D380E-FE91-AEE5-1CC7-E83A2FD23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ea typeface="Calibri Light"/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ED74F-84CF-9B95-79A7-AAA6ECED21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Calibri"/>
                <a:cs typeface="Calibri"/>
              </a:rPr>
              <a:t>            Photo </a:t>
            </a:r>
            <a:r>
              <a:rPr lang="en-US" dirty="0" err="1">
                <a:ea typeface="Calibri"/>
                <a:cs typeface="Calibri"/>
              </a:rPr>
              <a:t>proche</a:t>
            </a:r>
            <a:r>
              <a:rPr lang="en-US" dirty="0">
                <a:ea typeface="Calibri"/>
                <a:cs typeface="Calibri"/>
              </a:rPr>
              <a:t>                                            photo </a:t>
            </a:r>
            <a:r>
              <a:rPr lang="en-US" dirty="0" err="1">
                <a:ea typeface="Calibri"/>
                <a:cs typeface="Calibri"/>
              </a:rPr>
              <a:t>répartition</a:t>
            </a:r>
            <a:endParaRPr lang="en-US" dirty="0" err="1"/>
          </a:p>
        </p:txBody>
      </p:sp>
      <p:pic>
        <p:nvPicPr>
          <p:cNvPr id="4" name="Picture 3" descr="Description de cette image, également commentée ci-après">
            <a:extLst>
              <a:ext uri="{FF2B5EF4-FFF2-40B4-BE49-F238E27FC236}">
                <a16:creationId xmlns:a16="http://schemas.microsoft.com/office/drawing/2014/main" id="{584FB278-7F69-A803-0EAD-05B56241A5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513" y="2727672"/>
            <a:ext cx="4712898" cy="3329221"/>
          </a:xfrm>
          <a:prstGeom prst="rect">
            <a:avLst/>
          </a:prstGeom>
        </p:spPr>
      </p:pic>
      <p:pic>
        <p:nvPicPr>
          <p:cNvPr id="6" name="Picture 5" descr="A map of europe with continents&#10;&#10;Description automatically generated">
            <a:extLst>
              <a:ext uri="{FF2B5EF4-FFF2-40B4-BE49-F238E27FC236}">
                <a16:creationId xmlns:a16="http://schemas.microsoft.com/office/drawing/2014/main" id="{490AE101-41E2-F352-17E0-9F16A7C461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5419" y="2520333"/>
            <a:ext cx="4051539" cy="4117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6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F430E-BD6E-A70A-0CCB-180DC61F7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                                 </a:t>
            </a:r>
            <a:r>
              <a:rPr lang="en-US" dirty="0" err="1">
                <a:ea typeface="Calibri Light"/>
                <a:cs typeface="Calibri Light"/>
              </a:rPr>
              <a:t>utulisation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5A257-A18A-4197-6CDE-EFDDBAB86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92" y="1538078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4000" dirty="0">
                <a:solidFill>
                  <a:srgbClr val="202122"/>
                </a:solidFill>
                <a:latin typeface="sans-serif"/>
              </a:rPr>
              <a:t>En Amérique du Nord, son </a:t>
            </a:r>
            <a:r>
              <a:rPr lang="en-US" sz="4000" err="1">
                <a:solidFill>
                  <a:srgbClr val="202122"/>
                </a:solidFill>
                <a:latin typeface="sans-serif"/>
              </a:rPr>
              <a:t>bois</a:t>
            </a:r>
            <a:r>
              <a:rPr lang="en-US" sz="4000" dirty="0">
                <a:solidFill>
                  <a:srgbClr val="202122"/>
                </a:solidFill>
                <a:latin typeface="sans-serif"/>
              </a:rPr>
              <a:t> </a:t>
            </a:r>
            <a:r>
              <a:rPr lang="en-US" sz="4000" err="1">
                <a:solidFill>
                  <a:srgbClr val="202122"/>
                </a:solidFill>
                <a:latin typeface="sans-serif"/>
              </a:rPr>
              <a:t>blanc</a:t>
            </a:r>
            <a:r>
              <a:rPr lang="en-US" sz="4000" dirty="0">
                <a:solidFill>
                  <a:srgbClr val="202122"/>
                </a:solidFill>
                <a:latin typeface="sans-serif"/>
              </a:rPr>
              <a:t> à grains droit et dense (670 kg/m3) </a:t>
            </a:r>
            <a:r>
              <a:rPr lang="en-US" sz="4000" err="1">
                <a:solidFill>
                  <a:srgbClr val="202122"/>
                </a:solidFill>
                <a:latin typeface="sans-serif"/>
              </a:rPr>
              <a:t>est</a:t>
            </a:r>
            <a:r>
              <a:rPr lang="en-US" sz="4000" dirty="0">
                <a:solidFill>
                  <a:srgbClr val="202122"/>
                </a:solidFill>
                <a:latin typeface="sans-serif"/>
              </a:rPr>
              <a:t> très </a:t>
            </a:r>
            <a:r>
              <a:rPr lang="en-US" sz="4000" err="1">
                <a:solidFill>
                  <a:srgbClr val="202122"/>
                </a:solidFill>
                <a:latin typeface="sans-serif"/>
              </a:rPr>
              <a:t>apprécié</a:t>
            </a:r>
            <a:r>
              <a:rPr lang="en-US" sz="4000" dirty="0">
                <a:solidFill>
                  <a:srgbClr val="202122"/>
                </a:solidFill>
                <a:latin typeface="sans-serif"/>
              </a:rPr>
              <a:t> </a:t>
            </a:r>
            <a:r>
              <a:rPr lang="en-US" sz="4000" err="1">
                <a:solidFill>
                  <a:srgbClr val="202122"/>
                </a:solidFill>
                <a:latin typeface="sans-serif"/>
              </a:rPr>
              <a:t>en</a:t>
            </a:r>
            <a:r>
              <a:rPr lang="en-US" sz="4000" dirty="0">
                <a:solidFill>
                  <a:srgbClr val="202122"/>
                </a:solidFill>
                <a:latin typeface="sans-serif"/>
              </a:rPr>
              <a:t> </a:t>
            </a:r>
            <a:r>
              <a:rPr lang="en-US" sz="4000" err="1">
                <a:solidFill>
                  <a:srgbClr val="202122"/>
                </a:solidFill>
                <a:latin typeface="sans-serif"/>
              </a:rPr>
              <a:t>menuiserie</a:t>
            </a:r>
            <a:r>
              <a:rPr lang="en-US" sz="4000" dirty="0">
                <a:solidFill>
                  <a:srgbClr val="202122"/>
                </a:solidFill>
                <a:latin typeface="sans-serif"/>
              </a:rPr>
              <a:t> fine, </a:t>
            </a:r>
            <a:r>
              <a:rPr lang="en-US" sz="4000" err="1">
                <a:solidFill>
                  <a:srgbClr val="202122"/>
                </a:solidFill>
                <a:latin typeface="sans-serif"/>
              </a:rPr>
              <a:t>ébénisterie</a:t>
            </a:r>
            <a:r>
              <a:rPr lang="en-US" sz="4000" dirty="0">
                <a:solidFill>
                  <a:srgbClr val="202122"/>
                </a:solidFill>
                <a:latin typeface="sans-serif"/>
              </a:rPr>
              <a:t>, </a:t>
            </a:r>
            <a:r>
              <a:rPr lang="en-US" sz="4000" err="1">
                <a:solidFill>
                  <a:srgbClr val="202122"/>
                </a:solidFill>
                <a:latin typeface="sans-serif"/>
              </a:rPr>
              <a:t>manchisterie</a:t>
            </a:r>
            <a:r>
              <a:rPr lang="en-US" sz="4000" dirty="0">
                <a:solidFill>
                  <a:srgbClr val="202122"/>
                </a:solidFill>
                <a:latin typeface="sans-serif"/>
              </a:rPr>
              <a:t>, lutherie (violon et surtout </a:t>
            </a:r>
            <a:r>
              <a:rPr lang="en-US" sz="4000" err="1">
                <a:solidFill>
                  <a:srgbClr val="202122"/>
                </a:solidFill>
                <a:latin typeface="sans-serif"/>
              </a:rPr>
              <a:t>guitare</a:t>
            </a:r>
            <a:r>
              <a:rPr lang="en-US" sz="4000" dirty="0">
                <a:solidFill>
                  <a:srgbClr val="202122"/>
                </a:solidFill>
                <a:latin typeface="sans-serif"/>
              </a:rPr>
              <a:t>), articles de sports (</a:t>
            </a:r>
            <a:r>
              <a:rPr lang="en-US" sz="4000" err="1">
                <a:solidFill>
                  <a:srgbClr val="202122"/>
                </a:solidFill>
                <a:latin typeface="sans-serif"/>
              </a:rPr>
              <a:t>bâtons</a:t>
            </a:r>
            <a:r>
              <a:rPr lang="en-US" sz="4000" dirty="0">
                <a:solidFill>
                  <a:srgbClr val="202122"/>
                </a:solidFill>
                <a:latin typeface="sans-serif"/>
              </a:rPr>
              <a:t> de hockey, baseball, "</a:t>
            </a:r>
            <a:r>
              <a:rPr lang="en-US" sz="4000" err="1">
                <a:solidFill>
                  <a:srgbClr val="202122"/>
                </a:solidFill>
                <a:latin typeface="sans-serif"/>
              </a:rPr>
              <a:t>archerie</a:t>
            </a:r>
            <a:r>
              <a:rPr lang="en-US" sz="4000" dirty="0">
                <a:solidFill>
                  <a:srgbClr val="202122"/>
                </a:solidFill>
                <a:latin typeface="sans-serif"/>
              </a:rPr>
              <a:t>"). Putrescible, il doit </a:t>
            </a:r>
            <a:r>
              <a:rPr lang="en-US" sz="4000" err="1">
                <a:solidFill>
                  <a:srgbClr val="202122"/>
                </a:solidFill>
                <a:latin typeface="sans-serif"/>
              </a:rPr>
              <a:t>être</a:t>
            </a:r>
            <a:r>
              <a:rPr lang="en-US" sz="4000" dirty="0">
                <a:solidFill>
                  <a:srgbClr val="202122"/>
                </a:solidFill>
                <a:latin typeface="sans-serif"/>
              </a:rPr>
              <a:t> </a:t>
            </a:r>
            <a:r>
              <a:rPr lang="en-US" sz="4000" err="1">
                <a:solidFill>
                  <a:srgbClr val="202122"/>
                </a:solidFill>
                <a:latin typeface="sans-serif"/>
              </a:rPr>
              <a:t>utilisé</a:t>
            </a:r>
            <a:r>
              <a:rPr lang="en-US" sz="4000" dirty="0">
                <a:solidFill>
                  <a:srgbClr val="202122"/>
                </a:solidFill>
                <a:latin typeface="sans-serif"/>
              </a:rPr>
              <a:t> </a:t>
            </a:r>
            <a:r>
              <a:rPr lang="en-US" sz="4000" err="1">
                <a:solidFill>
                  <a:srgbClr val="202122"/>
                </a:solidFill>
                <a:latin typeface="sans-serif"/>
              </a:rPr>
              <a:t>en</a:t>
            </a:r>
            <a:r>
              <a:rPr lang="en-US" sz="4000" dirty="0">
                <a:solidFill>
                  <a:srgbClr val="202122"/>
                </a:solidFill>
                <a:latin typeface="sans-serif"/>
              </a:rPr>
              <a:t> </a:t>
            </a:r>
            <a:r>
              <a:rPr lang="en-US" sz="4000" err="1">
                <a:solidFill>
                  <a:srgbClr val="202122"/>
                </a:solidFill>
                <a:latin typeface="sans-serif"/>
              </a:rPr>
              <a:t>intérieur</a:t>
            </a:r>
            <a:r>
              <a:rPr lang="en-US" sz="4000" dirty="0">
                <a:solidFill>
                  <a:srgbClr val="202122"/>
                </a:solidFill>
                <a:latin typeface="sans-serif"/>
              </a:rPr>
              <a:t>. Il </a:t>
            </a:r>
            <a:r>
              <a:rPr lang="en-US" sz="4000" err="1">
                <a:solidFill>
                  <a:srgbClr val="202122"/>
                </a:solidFill>
                <a:latin typeface="sans-serif"/>
              </a:rPr>
              <a:t>est</a:t>
            </a:r>
            <a:r>
              <a:rPr lang="en-US" sz="4000" dirty="0">
                <a:solidFill>
                  <a:srgbClr val="202122"/>
                </a:solidFill>
                <a:latin typeface="sans-serif"/>
              </a:rPr>
              <a:t> très </a:t>
            </a:r>
            <a:r>
              <a:rPr lang="en-US" sz="4000" err="1">
                <a:solidFill>
                  <a:srgbClr val="202122"/>
                </a:solidFill>
                <a:latin typeface="sans-serif"/>
              </a:rPr>
              <a:t>populaire</a:t>
            </a:r>
            <a:r>
              <a:rPr lang="en-US" sz="4000" dirty="0">
                <a:solidFill>
                  <a:srgbClr val="202122"/>
                </a:solidFill>
                <a:latin typeface="sans-serif"/>
              </a:rPr>
              <a:t> aux États-Unis et au Canada </a:t>
            </a:r>
            <a:r>
              <a:rPr lang="en-US" sz="4000" err="1">
                <a:solidFill>
                  <a:srgbClr val="202122"/>
                </a:solidFill>
                <a:latin typeface="sans-serif"/>
              </a:rPr>
              <a:t>en</a:t>
            </a:r>
            <a:r>
              <a:rPr lang="en-US" sz="4000" dirty="0">
                <a:solidFill>
                  <a:srgbClr val="202122"/>
                </a:solidFill>
                <a:latin typeface="sans-serif"/>
              </a:rPr>
              <a:t> parquet.</a:t>
            </a:r>
            <a:endParaRPr lang="en-US" sz="400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21089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100</Words>
  <Application>Microsoft Office PowerPoint</Application>
  <PresentationFormat>Grand écran</PresentationFormat>
  <Paragraphs>10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sans-serif</vt:lpstr>
      <vt:lpstr>office theme</vt:lpstr>
      <vt:lpstr>Frène blanc</vt:lpstr>
      <vt:lpstr>Présentation PowerPoint</vt:lpstr>
      <vt:lpstr>Présentation PowerPoint</vt:lpstr>
      <vt:lpstr>                                 utulisation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Blais Daniel</cp:lastModifiedBy>
  <cp:revision>77</cp:revision>
  <dcterms:created xsi:type="dcterms:W3CDTF">2013-07-15T20:26:40Z</dcterms:created>
  <dcterms:modified xsi:type="dcterms:W3CDTF">2024-06-17T19:36:06Z</dcterms:modified>
</cp:coreProperties>
</file>