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85C4E-2E97-9F01-D1CB-62A368C3873E}" v="70" dt="2024-06-17T19:21:58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H%C3%AAtre_%C3%A0_grandes_feuilles#cite_note-Farrar-1" TargetMode="External"/><Relationship Id="rId2" Type="http://schemas.openxmlformats.org/officeDocument/2006/relationships/hyperlink" Target="https://fr.wikipedia.org/wiki/Planch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 par Maveryk-Jutras-Leroux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37BB1F-B8E0-CE61-99CF-4D945112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1067209"/>
          </a:xfrm>
        </p:spPr>
        <p:txBody>
          <a:bodyPr>
            <a:normAutofit/>
          </a:bodyPr>
          <a:lstStyle/>
          <a:p>
            <a:r>
              <a:rPr lang="en-US" sz="2800" b="1" err="1">
                <a:solidFill>
                  <a:schemeClr val="bg1"/>
                </a:solidFill>
                <a:latin typeface="sans-serif"/>
              </a:rPr>
              <a:t>Hêtre</a:t>
            </a:r>
            <a:r>
              <a:rPr lang="en-US" sz="2800" b="1" dirty="0">
                <a:solidFill>
                  <a:schemeClr val="bg1"/>
                </a:solidFill>
                <a:latin typeface="sans-serif"/>
              </a:rPr>
              <a:t> </a:t>
            </a:r>
            <a:r>
              <a:rPr lang="en-US" sz="2800" b="1" err="1">
                <a:solidFill>
                  <a:schemeClr val="bg1"/>
                </a:solidFill>
                <a:latin typeface="sans-serif"/>
              </a:rPr>
              <a:t>d'Amérique</a:t>
            </a:r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4" name="Content Placeholder 3" descr="Description de cette image, également commentée ci-après">
            <a:extLst>
              <a:ext uri="{FF2B5EF4-FFF2-40B4-BE49-F238E27FC236}">
                <a16:creationId xmlns:a16="http://schemas.microsoft.com/office/drawing/2014/main" id="{31FF2B19-42F8-5C5D-767A-C0125B49E3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07" r="10392" b="-1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ABF8C6-0836-53D6-BA00-69AD3C0B1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sans-serif"/>
              </a:rPr>
              <a:t>Fagus </a:t>
            </a:r>
            <a:r>
              <a:rPr lang="en-US" sz="3200" b="1" i="1" err="1">
                <a:solidFill>
                  <a:schemeClr val="bg1"/>
                </a:solidFill>
                <a:latin typeface="sans-serif"/>
              </a:rPr>
              <a:t>grandifolia</a:t>
            </a:r>
            <a:endParaRPr lang="en-US" sz="320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17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7144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07974-6FA8-F0C2-E197-F72DC7BD2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270" y="368625"/>
            <a:ext cx="4974771" cy="1403498"/>
          </a:xfrm>
        </p:spPr>
        <p:txBody>
          <a:bodyPr anchor="b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en-US" sz="3600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0C7DD97-49DC-4BFD-951D-CFF51B976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41571" y="70488"/>
            <a:ext cx="3501861" cy="3501861"/>
            <a:chOff x="4690043" y="291695"/>
            <a:chExt cx="3055711" cy="3055711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7DCFDCC-147C-40CA-BFDF-2848A429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1F8CA31-10D7-4B78-877D-2D21FBE553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76786CF-68E6-476D-909E-8522718B7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5057" y="3240578"/>
            <a:ext cx="3297290" cy="3297290"/>
            <a:chOff x="4690043" y="291695"/>
            <a:chExt cx="3055711" cy="30557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6D8E882-7D0E-42D7-99C8-D4865D7DA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15F1597-6BCF-45F1-9AC9-B142DD476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30573"/>
            <a:ext cx="3483100" cy="34831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0828" y="1091857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7" name="Picture 16" descr="A map of the united states&#10;&#10;Description automatically generated">
            <a:extLst>
              <a:ext uri="{FF2B5EF4-FFF2-40B4-BE49-F238E27FC236}">
                <a16:creationId xmlns:a16="http://schemas.microsoft.com/office/drawing/2014/main" id="{CC05E157-4C0A-AD57-2A36-23D34F733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213" y="720235"/>
            <a:ext cx="2584794" cy="2091333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093" y="3195231"/>
            <a:ext cx="3281677" cy="328167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close-up of a leaf&#10;&#10;Description automatically generated">
            <a:extLst>
              <a:ext uri="{FF2B5EF4-FFF2-40B4-BE49-F238E27FC236}">
                <a16:creationId xmlns:a16="http://schemas.microsoft.com/office/drawing/2014/main" id="{D4D4C256-D490-1CD3-914C-C15E25991F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89" r="-1" b="847"/>
          <a:stretch/>
        </p:blipFill>
        <p:spPr>
          <a:xfrm>
            <a:off x="1149175" y="3904608"/>
            <a:ext cx="1901513" cy="1895767"/>
          </a:xfrm>
          <a:prstGeom prst="rect">
            <a:avLst/>
          </a:prstGeom>
        </p:spPr>
      </p:pic>
      <p:grpSp>
        <p:nvGrpSpPr>
          <p:cNvPr id="40" name="Graphic 4">
            <a:extLst>
              <a:ext uri="{FF2B5EF4-FFF2-40B4-BE49-F238E27FC236}">
                <a16:creationId xmlns:a16="http://schemas.microsoft.com/office/drawing/2014/main" id="{A04977CB-3825-471A-A590-C57F8C350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97585" y="3139252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B4B4814-3BFD-418E-B5B6-9DC3E0023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B775DC1-0C03-424C-81DD-0B6373642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DA07F5D-1F32-483C-8A98-9849D780D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7A913DD-4597-42B1-9728-4127E83A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09FBB02-BC59-4864-8DBC-B2B2BD52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BD87CAE-98EF-4EA4-B739-3304AB75B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A313AD8-2CA9-4181-84FF-A4EA106FB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0E1FD27-6078-4DDB-85A5-EF3282363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B87154F-1C33-4D96-AD0F-41A911079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9F7C24D-DA96-4B69-9D48-11ED65981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1CC3BFF-8D2C-4191-AA89-4B5F07B59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30851AC-DB18-4C88-A8A2-449F772E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A0FBDE6-61C6-4EAD-BEF2-895D802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A861D3C-5355-4A4A-A875-EC40751A7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98E573C-00D7-4371-9CE5-C72044BC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4B74B55B-C24A-4F7B-80B0-59E86E989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361FF18D-542A-4DA3-B579-046996571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5CD3040-DA11-4096-9ECA-0547EB296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DBF68E6-70DC-4C9B-9E36-54DADF5D8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1A82FA5-7042-42C0-82C9-8068C36A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2F1F1E10-43A7-49C1-9611-E52FB1BF5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350A35C-3618-4456-8580-7687EDA43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4013BD1-ADEE-4116-8B16-8C5FB3B01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41350A0-245D-42A9-911D-82D77BC3D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8734813-52CA-4809-A0E0-348308DC4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E626E127-926A-4623-B87E-6944AA8F4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ADDE53E-0E40-4853-BCF0-9B152D6A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13F1249-54EA-428F-AE2E-A0579B409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52C80D7-048D-4658-A5FE-B698CC4E4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A82C20A-8FDC-4735-9608-AD288081F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FB7CA94-32F3-403F-9F2B-1E2F701E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1066606C-4588-4163-AD08-3AC14040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8565D18-023F-46E0-B825-199BFEAD6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F96FBB7-2ED0-47E0-9016-421EC9D3D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CFFB9F2-9F7C-43A4-A9E6-1EE70C00B7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0421F39C-6A35-4CF1-8E72-2A897C1F8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DA5561C-BFBA-4EA2-8A59-2910A2CDF8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9F79817-A1A8-459C-A1DA-1639CC4EF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30C5931-2980-4D21-A6AF-33BBB2B4A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6130F5F5-6F7C-41EE-8CBB-1D0839C6F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71993A-EC69-4341-90B1-F23F6EA5A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56C4EAD-EE30-43C6-99BC-D4CB4EE9E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0981292-8C2D-477F-BFC1-A0C971DE4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EB673EB-AAA5-41CD-BD9E-19C05381C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BF0F0673-73C3-44AE-9E98-EE65ADB27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908B8D8-11C7-4C6B-9642-2AAD37E24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F2F92D7-98B0-4E76-B8C6-AADDDBFCC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EC8DDD7-9501-4B67-9C31-6D5930A2B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57BD5C40-C542-47FD-9C2B-EE136CB979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D4CE941A-9B71-4C39-B230-20A18D89BA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718F172-45D8-46D9-A359-D8A51BE64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51EDA59-37F4-47C4-9579-A4EE161561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FCF25555-9B27-45F5-BDE8-EC65FC7B9D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8D4CBF-5079-4BCF-996F-48C5BD1DC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599F779A-FDDF-4E15-A19E-D734C95A5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98510558-1546-41C7-819E-0C4056E54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371F762-3D9D-459C-AC86-3183843A44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DECEFE0-53BB-47FB-97D7-AE0B0E3198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3D7521B5-463A-40A3-BE61-B1CAE3307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A3596C1-0483-4496-8755-DB608479D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9261538-C799-4246-B1B3-B3F5B09A0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7FDE36D9-78E7-44D9-BC0F-1BAFDE5B3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DB9D93E5-4ECA-4C24-9FF6-AC813342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4C35E97-1F66-4BFD-AE92-7EBC84F1D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6BF299A-A3D1-430D-80FF-B080C6FC6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9E7CF736-D3DE-4C5E-AA1F-DC4C8AA3AF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D396DF6B-432E-4903-B1AA-D3531FF8A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ECDFD65-3965-4589-A4C2-16510946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A8C54E5-84FF-4F13-AA46-FED8E8DADB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ECA2236-A9B4-439E-9BAB-56AE965F6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E9441778-3D1A-4F75-A5A1-7214DAFB1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9B9AA094-8F15-4A0C-AA38-346BD5DDC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19958CA-594A-4498-84BE-F61BFC580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FDFCE354-2B72-4480-97DE-E882906FDF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BC973E6C-6BC5-4FF1-8ECA-861597312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D64FCB3C-7129-40FC-B584-150E5E62F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211C60F-B3FE-47DD-BD11-D33173634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0D3EA065-68A6-4DD0-99BA-645480D4A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B6AC294-B9BA-4C59-B08A-53548D610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5F31034-2EF3-4F10-85B8-454316F2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A87A0E7-AF0B-4A66-AFF6-689E7D388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0D8E5EAF-B0C7-4E80-92EF-0209B4FE7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FAA01C3F-AD71-4F07-8664-82130994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30EC962-F7C8-4F17-A8EB-8EC64ADEFB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FA0DA527-FFEF-4AB6-B38F-FDF228D5B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FAB5776C-CF29-46E0-9A73-03A318AE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5572D84-640D-47CC-A862-6DCF1A73E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0F9CD199-6195-4F64-9E22-94AD9D760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5BC72FF-17EE-425A-B62A-2E024A6D7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26F3AB89-E7FF-4C05-9243-32DF9B4DF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ABD659D-3754-4F63-9C8D-54AB1549E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C9DF2EF3-55C8-4745-9F55-24B60215D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3C67022-CC78-4114-891A-C34637A61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0F93252-C331-4CBB-B4F8-6B12B3903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F4537F3-EDF5-4626-AFBE-4488E0140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848604B-6F7A-4A76-96F8-6B7BE1FE8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3D47B0C-A018-4B2C-898B-2391FC845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3DD4A89-CBC7-4BEE-AF16-D76807C080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63C3831-F632-40D9-84E9-FEDA73C6B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5D39FEFA-CF2D-47D2-A180-417199AE8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7F2FB4-CAFE-4018-A06E-5BAB572FF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9C990CED-1FA9-4850-8469-146002770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5BF6636-258D-497B-ABBF-1813F114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27D9B40C-72EA-4EFC-B711-9F7828061E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54702A9-BABD-4005-8B4D-991D3CFBE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E860B77-3AB6-46A1-9CE3-37D976AF4C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92ABAA7-B221-4C32-8F87-ABBAE21ADA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81D416EA-36C9-4DC6-A012-0C0F3FDF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A7F4DF81-59CD-4438-AA36-8F1BCCF97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77C64A27-32D1-40C4-B94F-1093B6DE6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797AB82-41AF-4856-AFC1-222C6DBC7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0C1D340-365C-4212-A0FE-D7D06095B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3493915A-115F-4720-86A4-853B73230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B7C4C77-1BED-4D31-8452-96E6F6B2A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98B04703-29C2-4A3B-AF19-7434D788E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6557C845-906D-43D8-92DE-72EF46068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5858061-043C-4334-BFCE-D9F77366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B825429-701A-43D0-83FA-2AF61D842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A633109C-AACA-40CF-B41E-488FD4884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7558F3F-5D90-45F4-AA12-07ED3A519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451DD258-CE67-424A-BF5B-AFFA82B56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400BE62-7130-4D75-B3AB-AA78B022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2DE0A40-C470-4BF2-86BE-950D01B0C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FD0A8776-E748-4D71-999B-FF5213CB4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9868C751-1379-453B-AC78-C61BCDFD7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AB5E0827-B184-45E4-BE8A-A6E9B4456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28E9365-B34E-471B-B5F5-7D7AA0226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E32C453C-483A-468F-8AE5-9653EE06C6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8206E38D-8DBE-4126-8CAC-F737F5835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D5D9B69-81D5-4D7D-875B-4E07EC457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E5212BDC-A49B-4150-8C9A-BFD08D9E1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D8A2BE4D-B38F-4C4C-A82F-FABB3DE99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94EFD994-9359-4615-BFA9-DFCC942FE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4205EAC6-6E11-4106-A079-7E9F2F62C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EDDCF5F4-CA05-4922-AF4B-F9629D6F3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09113CF3-AB25-42A2-8DE0-735C1F40C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FB5092A3-B3FA-4AC8-82C3-FA386B848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08F8F5D2-8958-4ED5-94E8-B4AB9F442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87D2E7CC-7DFE-42C8-9E78-44777D7B9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6E57A90F-A41A-4C97-8EA3-ADD911EDD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B9C217A0-4087-4422-8635-C74D0B13A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C0E89CF-75CB-4D42-9E44-ADF284D8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5564F9F3-0D82-4874-9440-38F3AF917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E318789-20ED-497A-AFEB-3280B07AB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F2256C04-2807-49A4-93C3-95542421D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4FBD6ED-2E68-4F38-BF88-DC75DAECAF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AF7BF2B0-9477-4227-9CDB-98E8AF7C1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B6B9DAA-B992-45AD-A992-9CDFB41B94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8DE418D1-D67F-4FD8-BA49-CC986A712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39AB1E1F-243A-489C-8753-69078993E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F5E4BFF9-A8A8-4B08-AC59-228B81E02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D3D80DFA-96DF-4CD6-B136-557368FF3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1ED3E86E-8BEE-463D-A646-180ABD21F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DD483A5-049C-4EBA-B2D1-910117903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1116FEF0-D89A-43D8-B160-04E86A39F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517D6EEA-1BB1-4EC1-87B7-2CAFBE348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2EBD1224-D8F1-4976-BE1F-B4ABB071A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EBB9B87-CACC-4819-BEFA-C8A0C1AF2A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5259DF1F-DEAD-492D-AFEE-BA7BB1A7E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D3573A36-F1A6-4532-829C-AE49B7CE2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F1A8D26A-350C-45FE-AA87-4AC5C0568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5044A982-3E0F-4D17-9104-27E2D2D2F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68EB580A-7544-41A1-AE10-5C52B00FB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65DBF4F2-4158-4DA7-AF14-7F9DDF07B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43513B1-0D48-4482-AA4E-2046DE585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C04BF60-8F64-4663-A8B4-D8BC1943B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1B9A4999-4058-4260-B3D7-A8B6C1361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99FCBE72-DC7B-42FD-B59A-E1714802EA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FC3A23A-4EDB-4DD4-B293-746E0255A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CEE9ED4-AD67-3041-1006-7EA372300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958550"/>
            <a:ext cx="4974771" cy="3810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255236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2A40-FA15-866F-AE2B-FBAB2DCC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298"/>
          </a:xfrm>
        </p:spPr>
        <p:txBody>
          <a:bodyPr/>
          <a:lstStyle/>
          <a:p>
            <a:r>
              <a:rPr lang="en-US" sz="2400" dirty="0">
                <a:solidFill>
                  <a:srgbClr val="202122"/>
                </a:solidFill>
                <a:latin typeface="sans-serif"/>
              </a:rPr>
              <a:t>Le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bois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du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hêtre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est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utilisé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dans la fabrication de </a:t>
            </a:r>
            <a:r>
              <a:rPr lang="en-US" sz="2400" dirty="0">
                <a:latin typeface="sans-serif"/>
                <a:hlinkClick r:id="rId2"/>
              </a:rPr>
              <a:t>planchers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, de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meubles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, de manches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d'outils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, de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caisses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et divers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autres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articles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en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2400" err="1">
                <a:solidFill>
                  <a:srgbClr val="202122"/>
                </a:solidFill>
                <a:latin typeface="sans-serif"/>
              </a:rPr>
              <a:t>bois</a:t>
            </a:r>
            <a:r>
              <a:rPr lang="en-US" sz="7200" baseline="30000" dirty="0">
                <a:latin typeface="sans-serif"/>
                <a:hlinkClick r:id="rId3"/>
              </a:rPr>
              <a:t>1</a:t>
            </a:r>
            <a:r>
              <a:rPr lang="en-US" sz="2400" dirty="0">
                <a:solidFill>
                  <a:srgbClr val="202122"/>
                </a:solidFill>
                <a:latin typeface="sans-serif"/>
              </a:rPr>
              <a:t>.</a:t>
            </a: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FC098-67D2-6BD5-237A-6D8A4B6F8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</vt:lpstr>
      <vt:lpstr>Hêtre d'Amérique</vt:lpstr>
      <vt:lpstr> </vt:lpstr>
      <vt:lpstr>Le bois du hêtre est utilisé dans la fabrication de planchers, de meubles, de manches d'outils, de caisses et divers autres articles en bois1.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53</cp:revision>
  <dcterms:created xsi:type="dcterms:W3CDTF">2024-06-17T19:07:19Z</dcterms:created>
  <dcterms:modified xsi:type="dcterms:W3CDTF">2024-06-17T19:43:31Z</dcterms:modified>
</cp:coreProperties>
</file>