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44E2D-42CD-B266-77EA-B1C9804BF360}" v="56" dt="2024-06-17T19:13:12.678"/>
    <p1510:client id="{D2F9CB34-0D8B-2251-6F2F-BE509BB79527}" v="123" dt="2024-06-17T19:26:19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sz="4700"/>
              <a:t>Pin rouge</a:t>
            </a:r>
            <a:br>
              <a:rPr lang="en-US" sz="4700"/>
            </a:br>
            <a:r>
              <a:rPr lang="en-US" sz="4700"/>
              <a:t>fait par Émile Poulin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/>
              <a:t>ThePhoto by PhotoAuthor is licensed under CCYYSA.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Description de cette image, également commentée ci-après">
            <a:extLst>
              <a:ext uri="{FF2B5EF4-FFF2-40B4-BE49-F238E27FC236}">
                <a16:creationId xmlns:a16="http://schemas.microsoft.com/office/drawing/2014/main" id="{5EFBFA0B-195F-F953-019B-6B1AC3552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2" b="1739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EF988-5F0C-B638-F689-90179965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Noms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C31D-C532-4B19-F942-FDFBDB640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Autre</a:t>
            </a:r>
            <a:r>
              <a:rPr lang="en-US" dirty="0">
                <a:solidFill>
                  <a:schemeClr val="bg1"/>
                </a:solidFill>
              </a:rPr>
              <a:t> nom: Pin </a:t>
            </a:r>
            <a:r>
              <a:rPr lang="en-US" dirty="0" err="1">
                <a:solidFill>
                  <a:schemeClr val="bg1"/>
                </a:solidFill>
              </a:rPr>
              <a:t>résineux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Nom </a:t>
            </a:r>
            <a:r>
              <a:rPr lang="en-US" dirty="0" err="1">
                <a:solidFill>
                  <a:schemeClr val="bg1"/>
                </a:solidFill>
              </a:rPr>
              <a:t>scientifique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  <a:latin typeface="Aptos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sans-serif"/>
              </a:rPr>
              <a:t>Pinus </a:t>
            </a:r>
            <a:r>
              <a:rPr lang="en-US" i="1" dirty="0" err="1">
                <a:solidFill>
                  <a:schemeClr val="bg1"/>
                </a:solidFill>
                <a:latin typeface="sans-serif"/>
              </a:rPr>
              <a:t>resinosa</a:t>
            </a:r>
            <a:endParaRPr lang="en-US" i="1" dirty="0">
              <a:solidFill>
                <a:schemeClr val="bg1"/>
              </a:solidFill>
              <a:latin typeface="sans-serif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Description de cette image, également commentée ci-après">
            <a:extLst>
              <a:ext uri="{FF2B5EF4-FFF2-40B4-BE49-F238E27FC236}">
                <a16:creationId xmlns:a16="http://schemas.microsoft.com/office/drawing/2014/main" id="{2C30C903-BFDC-F6B5-ECBF-EEE539D8E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2" b="17399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96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567E-19F3-31D9-E942-0AA6F3F6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3" y="4887118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Vue de </a:t>
            </a:r>
            <a:r>
              <a:rPr lang="en-US" sz="3600" dirty="0" err="1"/>
              <a:t>proche</a:t>
            </a:r>
            <a:r>
              <a:rPr lang="en-US" sz="3600" dirty="0"/>
              <a:t> et habitat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Pin rouge, | Huile essentielle 100% pure et naturelle | ZAYAT AROMA">
            <a:extLst>
              <a:ext uri="{FF2B5EF4-FFF2-40B4-BE49-F238E27FC236}">
                <a16:creationId xmlns:a16="http://schemas.microsoft.com/office/drawing/2014/main" id="{025529B2-EB63-BAF0-626B-4F3C382D6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6" r="3" b="3"/>
          <a:stretch/>
        </p:blipFill>
        <p:spPr>
          <a:xfrm>
            <a:off x="20" y="-40"/>
            <a:ext cx="6095980" cy="4172827"/>
          </a:xfrm>
          <a:prstGeom prst="rect">
            <a:avLst/>
          </a:prstGeom>
        </p:spPr>
      </p:pic>
      <p:pic>
        <p:nvPicPr>
          <p:cNvPr id="5" name="Picture 4" descr="Description de cette image, également commentée ci-après">
            <a:extLst>
              <a:ext uri="{FF2B5EF4-FFF2-40B4-BE49-F238E27FC236}">
                <a16:creationId xmlns:a16="http://schemas.microsoft.com/office/drawing/2014/main" id="{7322953C-2BB7-45EA-EE70-7F252FA89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40" r="1" b="15309"/>
          <a:stretch/>
        </p:blipFill>
        <p:spPr>
          <a:xfrm>
            <a:off x="6096000" y="-43"/>
            <a:ext cx="6096000" cy="41728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3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5A44F-6550-EA9A-860A-5B608BF2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Utilisation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5806-9FEF-9D58-18B9-FDFE6906D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On </a:t>
            </a:r>
            <a:r>
              <a:rPr lang="en-US" sz="2400" dirty="0" err="1"/>
              <a:t>l'utilise</a:t>
            </a:r>
            <a:r>
              <a:rPr lang="en-US" sz="2400" dirty="0"/>
              <a:t> pour faire des </a:t>
            </a:r>
            <a:r>
              <a:rPr lang="en-US" sz="2400" dirty="0" err="1"/>
              <a:t>poteaux</a:t>
            </a:r>
            <a:r>
              <a:rPr lang="en-US" sz="2400" dirty="0"/>
              <a:t>, des pilots et du </a:t>
            </a:r>
            <a:r>
              <a:rPr lang="en-US" sz="2400" dirty="0" err="1"/>
              <a:t>bois</a:t>
            </a:r>
            <a:r>
              <a:rPr lang="en-US" sz="2400" dirty="0"/>
              <a:t> d'oeuvre. Il </a:t>
            </a:r>
            <a:r>
              <a:rPr lang="en-US" sz="2400" dirty="0" err="1"/>
              <a:t>sert</a:t>
            </a:r>
            <a:r>
              <a:rPr lang="en-US" sz="2400" dirty="0"/>
              <a:t> </a:t>
            </a:r>
            <a:r>
              <a:rPr lang="en-US" sz="2400" dirty="0" err="1"/>
              <a:t>comme</a:t>
            </a:r>
            <a:r>
              <a:rPr lang="en-US" sz="2400" dirty="0"/>
              <a:t> </a:t>
            </a:r>
            <a:r>
              <a:rPr lang="en-US" sz="2400" dirty="0" err="1"/>
              <a:t>bois</a:t>
            </a:r>
            <a:r>
              <a:rPr lang="en-US" sz="2400" dirty="0"/>
              <a:t> de </a:t>
            </a:r>
            <a:r>
              <a:rPr lang="en-US" sz="2400" dirty="0" err="1"/>
              <a:t>sciage</a:t>
            </a:r>
            <a:r>
              <a:rPr lang="en-US" sz="2400" dirty="0"/>
              <a:t>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Parc national de forêts">
            <a:extLst>
              <a:ext uri="{FF2B5EF4-FFF2-40B4-BE49-F238E27FC236}">
                <a16:creationId xmlns:a16="http://schemas.microsoft.com/office/drawing/2014/main" id="{C2A9F05B-9511-463F-9BCF-593CE4615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2" r="13188" b="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7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Pin rouge fait par Émile Poulin</vt:lpstr>
      <vt:lpstr>Noms</vt:lpstr>
      <vt:lpstr>Vue de proche et habitat</vt:lpstr>
      <vt:lpstr>Utilisation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</dc:title>
  <dc:creator/>
  <cp:lastModifiedBy/>
  <cp:revision>83</cp:revision>
  <dcterms:created xsi:type="dcterms:W3CDTF">2024-06-17T19:07:53Z</dcterms:created>
  <dcterms:modified xsi:type="dcterms:W3CDTF">2024-06-17T19:29:30Z</dcterms:modified>
</cp:coreProperties>
</file>